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</p:sldMasterIdLst>
  <p:notesMasterIdLst>
    <p:notesMasterId r:id="rId13"/>
  </p:notesMasterIdLst>
  <p:handoutMasterIdLst>
    <p:handoutMasterId r:id="rId14"/>
  </p:handoutMasterIdLst>
  <p:sldIdLst>
    <p:sldId id="445" r:id="rId2"/>
    <p:sldId id="411" r:id="rId3"/>
    <p:sldId id="433" r:id="rId4"/>
    <p:sldId id="442" r:id="rId5"/>
    <p:sldId id="431" r:id="rId6"/>
    <p:sldId id="401" r:id="rId7"/>
    <p:sldId id="443" r:id="rId8"/>
    <p:sldId id="444" r:id="rId9"/>
    <p:sldId id="410" r:id="rId10"/>
    <p:sldId id="434" r:id="rId11"/>
    <p:sldId id="402" r:id="rId12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A66"/>
    <a:srgbClr val="FF0000"/>
    <a:srgbClr val="990033"/>
    <a:srgbClr val="009C7B"/>
    <a:srgbClr val="783421"/>
    <a:srgbClr val="B95A34"/>
    <a:srgbClr val="304400"/>
    <a:srgbClr val="566C14"/>
    <a:srgbClr val="2E75B6"/>
    <a:srgbClr val="2D7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9" autoAdjust="0"/>
    <p:restoredTop sz="88611" autoAdjust="0"/>
  </p:normalViewPr>
  <p:slideViewPr>
    <p:cSldViewPr snapToGrid="0" showGuides="1">
      <p:cViewPr varScale="1">
        <p:scale>
          <a:sx n="79" d="100"/>
          <a:sy n="79" d="100"/>
        </p:scale>
        <p:origin x="1118" y="48"/>
      </p:cViewPr>
      <p:guideLst>
        <p:guide orient="horz" pos="86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1" d="100"/>
          <a:sy n="51" d="100"/>
        </p:scale>
        <p:origin x="2624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925C518-1DEB-48B2-9ED3-E5DBBD5C90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6"/>
            <a:ext cx="2971800" cy="466435"/>
          </a:xfrm>
          <a:prstGeom prst="rect">
            <a:avLst/>
          </a:prstGeom>
        </p:spPr>
        <p:txBody>
          <a:bodyPr vert="horz" lIns="91448" tIns="45724" rIns="91448" bIns="4572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CE2E1-8BDC-45BB-9B76-BA5D6A4043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5" y="6"/>
            <a:ext cx="2971800" cy="466435"/>
          </a:xfrm>
          <a:prstGeom prst="rect">
            <a:avLst/>
          </a:prstGeom>
        </p:spPr>
        <p:txBody>
          <a:bodyPr vert="horz" lIns="91448" tIns="45724" rIns="91448" bIns="45724" rtlCol="0"/>
          <a:lstStyle>
            <a:lvl1pPr algn="r">
              <a:defRPr sz="1200"/>
            </a:lvl1pPr>
          </a:lstStyle>
          <a:p>
            <a:fld id="{4740FB6B-B963-4EB3-835C-4546ED4B5E83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019C17F-CD11-48EE-8017-C4BF1EC869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2971800" cy="466433"/>
          </a:xfrm>
          <a:prstGeom prst="rect">
            <a:avLst/>
          </a:prstGeom>
        </p:spPr>
        <p:txBody>
          <a:bodyPr vert="horz" lIns="91448" tIns="45724" rIns="91448" bIns="4572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C33BED3-3F06-4A04-89A1-6F55CAACCB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5" y="8829968"/>
            <a:ext cx="2971800" cy="466433"/>
          </a:xfrm>
          <a:prstGeom prst="rect">
            <a:avLst/>
          </a:prstGeom>
        </p:spPr>
        <p:txBody>
          <a:bodyPr vert="horz" lIns="91448" tIns="45724" rIns="91448" bIns="45724" rtlCol="0" anchor="b"/>
          <a:lstStyle>
            <a:lvl1pPr algn="r">
              <a:defRPr sz="1200"/>
            </a:lvl1pPr>
          </a:lstStyle>
          <a:p>
            <a:fld id="{E72E3A7F-4485-4B4D-A7AD-691FED3C8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979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2971800" cy="466435"/>
          </a:xfrm>
          <a:prstGeom prst="rect">
            <a:avLst/>
          </a:prstGeom>
        </p:spPr>
        <p:txBody>
          <a:bodyPr vert="horz" lIns="91448" tIns="45724" rIns="91448" bIns="4572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6"/>
            <a:ext cx="2971800" cy="466435"/>
          </a:xfrm>
          <a:prstGeom prst="rect">
            <a:avLst/>
          </a:prstGeom>
        </p:spPr>
        <p:txBody>
          <a:bodyPr vert="horz" lIns="91448" tIns="45724" rIns="91448" bIns="45724" rtlCol="0"/>
          <a:lstStyle>
            <a:lvl1pPr algn="r">
              <a:defRPr sz="1200"/>
            </a:lvl1pPr>
          </a:lstStyle>
          <a:p>
            <a:fld id="{A02C2F2C-B54F-49FE-8906-EF69D44BA5D5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8" tIns="45724" rIns="91448" bIns="457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6"/>
            <a:ext cx="5486400" cy="3660458"/>
          </a:xfrm>
          <a:prstGeom prst="rect">
            <a:avLst/>
          </a:prstGeom>
        </p:spPr>
        <p:txBody>
          <a:bodyPr vert="horz" lIns="91448" tIns="45724" rIns="91448" bIns="457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2971800" cy="466433"/>
          </a:xfrm>
          <a:prstGeom prst="rect">
            <a:avLst/>
          </a:prstGeom>
        </p:spPr>
        <p:txBody>
          <a:bodyPr vert="horz" lIns="91448" tIns="45724" rIns="91448" bIns="4572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829968"/>
            <a:ext cx="2971800" cy="466433"/>
          </a:xfrm>
          <a:prstGeom prst="rect">
            <a:avLst/>
          </a:prstGeom>
        </p:spPr>
        <p:txBody>
          <a:bodyPr vert="horz" lIns="91448" tIns="45724" rIns="91448" bIns="45724" rtlCol="0" anchor="b"/>
          <a:lstStyle>
            <a:lvl1pPr algn="r">
              <a:defRPr sz="1200"/>
            </a:lvl1pPr>
          </a:lstStyle>
          <a:p>
            <a:fld id="{7E393575-22AC-4B53-9EE9-EFFD5361B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026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93575-22AC-4B53-9EE9-EFFD5361BD6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806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93575-22AC-4B53-9EE9-EFFD5361BD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264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93575-22AC-4B53-9EE9-EFFD5361BD6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919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93575-22AC-4B53-9EE9-EFFD5361BD6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425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93575-22AC-4B53-9EE9-EFFD5361BD6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657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93575-22AC-4B53-9EE9-EFFD5361BD6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183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93575-22AC-4B53-9EE9-EFFD5361BD6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851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93575-22AC-4B53-9EE9-EFFD5361BD6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14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me Slide - Box Left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1B95E9F-F153-4953-A592-569A23E32C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A765F2E-42C8-448A-873E-44C2D9C4C26A}"/>
              </a:ext>
            </a:extLst>
          </p:cNvPr>
          <p:cNvSpPr>
            <a:spLocks/>
          </p:cNvSpPr>
          <p:nvPr userDrawn="1"/>
        </p:nvSpPr>
        <p:spPr>
          <a:xfrm>
            <a:off x="1234525" y="1691797"/>
            <a:ext cx="4140000" cy="4140000"/>
          </a:xfrm>
          <a:prstGeom prst="rect">
            <a:avLst/>
          </a:prstGeom>
          <a:solidFill>
            <a:srgbClr val="009C7B">
              <a:alpha val="80000"/>
            </a:srgbClr>
          </a:solidFill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FA9F2A2-7957-414D-8947-2EA697011760}"/>
              </a:ext>
            </a:extLst>
          </p:cNvPr>
          <p:cNvCxnSpPr>
            <a:cxnSpLocks/>
          </p:cNvCxnSpPr>
          <p:nvPr userDrawn="1"/>
        </p:nvCxnSpPr>
        <p:spPr>
          <a:xfrm>
            <a:off x="360000" y="6570584"/>
            <a:ext cx="114685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DECBEBE-AD1B-4CEA-A010-C48C87F844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301" y="90369"/>
            <a:ext cx="1816098" cy="114817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93A00B7-695D-41A6-A012-F3F52E6619FA}"/>
              </a:ext>
            </a:extLst>
          </p:cNvPr>
          <p:cNvCxnSpPr>
            <a:cxnSpLocks/>
          </p:cNvCxnSpPr>
          <p:nvPr userDrawn="1"/>
        </p:nvCxnSpPr>
        <p:spPr>
          <a:xfrm>
            <a:off x="360000" y="953010"/>
            <a:ext cx="99143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363625" y="3640895"/>
            <a:ext cx="3881800" cy="756000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3625" y="4433677"/>
            <a:ext cx="3881800" cy="864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1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1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0"/>
            <a:ext cx="9468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40000"/>
            <a:ext cx="5580000" cy="482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000" y="1440000"/>
            <a:ext cx="5580000" cy="482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85388" y="62118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F1CE3-947D-4C25-9730-FFCE01B76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1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0"/>
            <a:ext cx="9468000" cy="936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1440000"/>
            <a:ext cx="5580000" cy="576000"/>
          </a:xfrm>
        </p:spPr>
        <p:txBody>
          <a:bodyPr anchor="ctr"/>
          <a:lstStyle>
            <a:lvl1pPr marL="0" indent="0">
              <a:buNone/>
              <a:defRPr sz="26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160000"/>
            <a:ext cx="5580000" cy="4104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0000" y="1440000"/>
            <a:ext cx="5580000" cy="576000"/>
          </a:xfrm>
        </p:spPr>
        <p:txBody>
          <a:bodyPr anchor="ctr"/>
          <a:lstStyle>
            <a:lvl1pPr marL="0" indent="0">
              <a:buNone/>
              <a:defRPr sz="26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00000" y="2160000"/>
            <a:ext cx="5580000" cy="41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085388" y="62118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F1CE3-947D-4C25-9730-FFCE01B76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94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85388" y="62118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F1CE3-947D-4C25-9730-FFCE01B76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85388" y="62118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F1CE3-947D-4C25-9730-FFCE01B76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92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T Placehol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895106"/>
            <a:ext cx="11520000" cy="1068312"/>
          </a:xfrm>
        </p:spPr>
        <p:txBody>
          <a:bodyPr anchor="t"/>
          <a:lstStyle>
            <a:lvl1pPr algn="ctr">
              <a:defRPr sz="4800">
                <a:solidFill>
                  <a:srgbClr val="FF9900"/>
                </a:solidFill>
              </a:defRPr>
            </a:lvl1pPr>
          </a:lstStyle>
          <a:p>
            <a:r>
              <a:rPr lang="en-US" dirty="0"/>
              <a:t>Click to add video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000" y="5071418"/>
            <a:ext cx="11520000" cy="8640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duration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905864" y="1168438"/>
            <a:ext cx="638027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800" dirty="0">
                <a:solidFill>
                  <a:schemeClr val="bg1"/>
                </a:solidFill>
                <a:latin typeface="Arial Black" panose="020B0A04020102020204" pitchFamily="34" charset="0"/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57051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issing Presentation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895106"/>
            <a:ext cx="11520000" cy="1068312"/>
          </a:xfrm>
        </p:spPr>
        <p:txBody>
          <a:bodyPr anchor="t"/>
          <a:lstStyle>
            <a:lvl1pPr algn="ctr">
              <a:defRPr sz="4800">
                <a:solidFill>
                  <a:srgbClr val="FF9900"/>
                </a:solidFill>
              </a:defRPr>
            </a:lvl1pPr>
          </a:lstStyle>
          <a:p>
            <a:r>
              <a:rPr lang="en-US" dirty="0"/>
              <a:t>Click to add presentation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000" y="5071418"/>
            <a:ext cx="11520000" cy="8640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notes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263498" y="919629"/>
            <a:ext cx="966501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  <a:latin typeface="Arial Black" panose="020B0A04020102020204" pitchFamily="34" charset="0"/>
              </a:rPr>
              <a:t>PRESENTATION</a:t>
            </a:r>
            <a:br>
              <a:rPr lang="en-GB" sz="8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GB" sz="8000" dirty="0">
                <a:solidFill>
                  <a:schemeClr val="bg1"/>
                </a:solidFill>
                <a:latin typeface="Arial Black" panose="020B0A04020102020204" pitchFamily="34" charset="0"/>
              </a:rPr>
              <a:t>TO BE SUPPLIED</a:t>
            </a:r>
          </a:p>
        </p:txBody>
      </p:sp>
    </p:spTree>
    <p:extLst>
      <p:ext uri="{BB962C8B-B14F-4D97-AF65-F5344CB8AC3E}">
        <p14:creationId xmlns:p14="http://schemas.microsoft.com/office/powerpoint/2010/main" val="324936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0"/>
            <a:ext cx="9489035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36000" y="1197175"/>
            <a:ext cx="11520000" cy="51120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85388" y="62118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F1CE3-947D-4C25-9730-FFCE01B76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42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Colour Lock Up_Red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3DA30D-6C45-B347-9D71-E68FCB294F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80709"/>
            <a:ext cx="9829800" cy="2387599"/>
          </a:xfrm>
          <a:prstGeom prst="rect">
            <a:avLst/>
          </a:prstGeo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US" dirty="0"/>
              <a:t>Document title</a:t>
            </a:r>
            <a:br>
              <a:rPr lang="en-US" dirty="0"/>
            </a:br>
            <a:r>
              <a:rPr lang="en-US" dirty="0"/>
              <a:t>length dependent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E7E389-4681-A44C-845F-EAD26D3102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399004"/>
            <a:ext cx="9829800" cy="858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Surname &amp;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3265E7-694D-404B-93A6-46B2F0387C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349332"/>
            <a:ext cx="2743200" cy="77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2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0"/>
            <a:ext cx="9468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440000"/>
            <a:ext cx="11520000" cy="4824000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/>
            </a:lvl1pPr>
            <a:lvl2pPr>
              <a:spcBef>
                <a:spcPts val="600"/>
              </a:spcBef>
              <a:spcAft>
                <a:spcPts val="0"/>
              </a:spcAft>
              <a:defRPr/>
            </a:lvl2pPr>
            <a:lvl3pPr>
              <a:spcBef>
                <a:spcPts val="600"/>
              </a:spcBef>
              <a:spcAft>
                <a:spcPts val="0"/>
              </a:spcAft>
              <a:defRPr/>
            </a:lvl3pPr>
            <a:lvl4pPr>
              <a:spcBef>
                <a:spcPts val="600"/>
              </a:spcBef>
              <a:spcAft>
                <a:spcPts val="0"/>
              </a:spcAft>
              <a:defRPr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85388" y="62118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F1CE3-947D-4C25-9730-FFCE01B76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58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0"/>
            <a:ext cx="9468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440000"/>
            <a:ext cx="5580000" cy="4824000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/>
            </a:lvl1pPr>
            <a:lvl2pPr>
              <a:spcBef>
                <a:spcPts val="600"/>
              </a:spcBef>
              <a:spcAft>
                <a:spcPts val="0"/>
              </a:spcAft>
              <a:defRPr/>
            </a:lvl2pPr>
            <a:lvl3pPr>
              <a:spcBef>
                <a:spcPts val="600"/>
              </a:spcBef>
              <a:spcAft>
                <a:spcPts val="0"/>
              </a:spcAft>
              <a:defRPr/>
            </a:lvl3pPr>
            <a:lvl4pPr>
              <a:spcBef>
                <a:spcPts val="600"/>
              </a:spcBef>
              <a:spcAft>
                <a:spcPts val="0"/>
              </a:spcAft>
              <a:defRPr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0DACC3D1-DDDD-4DB5-B2EE-6CC13305B3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8400" y="1439863"/>
            <a:ext cx="4824000" cy="4824412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85388" y="62118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F1CE3-947D-4C25-9730-FFCE01B76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6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 &amp;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0"/>
            <a:ext cx="9468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440000"/>
            <a:ext cx="5580000" cy="4824000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/>
            </a:lvl1pPr>
            <a:lvl2pPr>
              <a:spcBef>
                <a:spcPts val="600"/>
              </a:spcBef>
              <a:spcAft>
                <a:spcPts val="0"/>
              </a:spcAft>
              <a:defRPr/>
            </a:lvl2pPr>
            <a:lvl3pPr>
              <a:spcBef>
                <a:spcPts val="600"/>
              </a:spcBef>
              <a:spcAft>
                <a:spcPts val="0"/>
              </a:spcAft>
              <a:defRPr/>
            </a:lvl3pPr>
            <a:lvl4pPr>
              <a:spcBef>
                <a:spcPts val="600"/>
              </a:spcBef>
              <a:spcAft>
                <a:spcPts val="0"/>
              </a:spcAft>
              <a:defRPr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0DACC3D1-DDDD-4DB5-B2EE-6CC13305B3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05436" y="1439863"/>
            <a:ext cx="4056264" cy="2560637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3FACB39F-D609-49D3-B228-2C62927AB7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05638" y="4191000"/>
            <a:ext cx="2074862" cy="207327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="" id="{7BF6CDBC-A01C-4B04-87A1-EC7FF519F8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64500" y="4191000"/>
            <a:ext cx="2074862" cy="2073275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85388" y="62118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F1CE3-947D-4C25-9730-FFCE01B76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45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s &amp;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0"/>
            <a:ext cx="9468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440000"/>
            <a:ext cx="5580000" cy="4824000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/>
            </a:lvl1pPr>
            <a:lvl2pPr>
              <a:spcBef>
                <a:spcPts val="600"/>
              </a:spcBef>
              <a:spcAft>
                <a:spcPts val="0"/>
              </a:spcAft>
              <a:defRPr/>
            </a:lvl2pPr>
            <a:lvl3pPr>
              <a:spcBef>
                <a:spcPts val="600"/>
              </a:spcBef>
              <a:spcAft>
                <a:spcPts val="0"/>
              </a:spcAft>
              <a:defRPr/>
            </a:lvl3pPr>
            <a:lvl4pPr>
              <a:spcBef>
                <a:spcPts val="600"/>
              </a:spcBef>
              <a:spcAft>
                <a:spcPts val="0"/>
              </a:spcAft>
              <a:defRPr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0DACC3D1-DDDD-4DB5-B2EE-6CC13305B3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05436" y="1439863"/>
            <a:ext cx="2303664" cy="33120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D573CA6E-E82F-4403-A346-7DB4E268F1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37700" y="2860400"/>
            <a:ext cx="2304000" cy="34036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85388" y="62118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F1CE3-947D-4C25-9730-FFCE01B76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33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s &amp;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0"/>
            <a:ext cx="9468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440000"/>
            <a:ext cx="5580000" cy="4824000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/>
            </a:lvl1pPr>
            <a:lvl2pPr>
              <a:spcBef>
                <a:spcPts val="600"/>
              </a:spcBef>
              <a:spcAft>
                <a:spcPts val="0"/>
              </a:spcAft>
              <a:defRPr/>
            </a:lvl2pPr>
            <a:lvl3pPr>
              <a:spcBef>
                <a:spcPts val="600"/>
              </a:spcBef>
              <a:spcAft>
                <a:spcPts val="0"/>
              </a:spcAft>
              <a:defRPr/>
            </a:lvl3pPr>
            <a:lvl4pPr>
              <a:spcBef>
                <a:spcPts val="600"/>
              </a:spcBef>
              <a:spcAft>
                <a:spcPts val="0"/>
              </a:spcAft>
              <a:defRPr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0DACC3D1-DDDD-4DB5-B2EE-6CC13305B3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05436" y="1439863"/>
            <a:ext cx="2303664" cy="23040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D573CA6E-E82F-4403-A346-7DB4E268F1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37700" y="1435363"/>
            <a:ext cx="2304000" cy="23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8FF49BEE-B5CF-4FAB-ACD3-2E9632B3AF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05436" y="3960000"/>
            <a:ext cx="2303462" cy="2304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063BBE60-1F2E-46AB-9E2F-CD2AE29767B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37700" y="3960000"/>
            <a:ext cx="2304000" cy="230505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85388" y="62118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F1CE3-947D-4C25-9730-FFCE01B76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51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 &amp;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0"/>
            <a:ext cx="9468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440000"/>
            <a:ext cx="5580000" cy="4824000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/>
            </a:lvl1pPr>
            <a:lvl2pPr>
              <a:spcBef>
                <a:spcPts val="600"/>
              </a:spcBef>
              <a:spcAft>
                <a:spcPts val="0"/>
              </a:spcAft>
              <a:defRPr/>
            </a:lvl2pPr>
            <a:lvl3pPr>
              <a:spcBef>
                <a:spcPts val="600"/>
              </a:spcBef>
              <a:spcAft>
                <a:spcPts val="0"/>
              </a:spcAft>
              <a:defRPr/>
            </a:lvl3pPr>
            <a:lvl4pPr>
              <a:spcBef>
                <a:spcPts val="600"/>
              </a:spcBef>
              <a:spcAft>
                <a:spcPts val="0"/>
              </a:spcAft>
              <a:defRPr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D573CA6E-E82F-4403-A346-7DB4E268F1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58400" y="1435363"/>
            <a:ext cx="4836264" cy="2304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063BBE60-1F2E-46AB-9E2F-CD2AE29767B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58400" y="3960000"/>
            <a:ext cx="4836264" cy="230505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85388" y="62118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F1CE3-947D-4C25-9730-FFCE01B76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83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000" y="2160000"/>
            <a:ext cx="7524000" cy="2160000"/>
          </a:xfrm>
        </p:spPr>
        <p:txBody>
          <a:bodyPr anchor="t"/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85388" y="62118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F1CE3-947D-4C25-9730-FFCE01B76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29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000" y="2160000"/>
            <a:ext cx="7524000" cy="2160000"/>
          </a:xfrm>
        </p:spPr>
        <p:txBody>
          <a:bodyPr anchor="t"/>
          <a:lstStyle>
            <a:lvl1pPr>
              <a:defRPr sz="7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85388" y="62118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F1CE3-947D-4C25-9730-FFCE01B76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26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8" y="0"/>
            <a:ext cx="9914301" cy="936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40000"/>
            <a:ext cx="11520000" cy="48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BF1D407-F66A-48A8-B227-D1318EB4106C}"/>
              </a:ext>
            </a:extLst>
          </p:cNvPr>
          <p:cNvCxnSpPr>
            <a:cxnSpLocks/>
          </p:cNvCxnSpPr>
          <p:nvPr userDrawn="1"/>
        </p:nvCxnSpPr>
        <p:spPr>
          <a:xfrm>
            <a:off x="360000" y="953010"/>
            <a:ext cx="99143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DADCB89-5167-4E0C-B8B3-1D26FC0CF6FA}"/>
              </a:ext>
            </a:extLst>
          </p:cNvPr>
          <p:cNvCxnSpPr>
            <a:cxnSpLocks/>
          </p:cNvCxnSpPr>
          <p:nvPr userDrawn="1"/>
        </p:nvCxnSpPr>
        <p:spPr>
          <a:xfrm>
            <a:off x="360000" y="6570584"/>
            <a:ext cx="1146858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B804C7-D209-4698-9AA9-21397D4A70FF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274300" y="90369"/>
            <a:ext cx="1816100" cy="114817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85388" y="62118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F1CE3-947D-4C25-9730-FFCE01B76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90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17" r:id="rId8"/>
    <p:sldLayoutId id="2147483751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5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7305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27305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035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C068A5-94FB-3445-AED8-7D170632F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ITF</a:t>
            </a:r>
            <a:r>
              <a:rPr lang="en-US" dirty="0"/>
              <a:t> </a:t>
            </a:r>
            <a:r>
              <a:rPr lang="en-US" b="1" dirty="0"/>
              <a:t>WorldTennis</a:t>
            </a:r>
            <a:r>
              <a:rPr lang="en-US" dirty="0"/>
              <a:t>Tour</a:t>
            </a:r>
            <a:br>
              <a:rPr lang="en-US" dirty="0"/>
            </a:br>
            <a:endParaRPr 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90" y="3472872"/>
            <a:ext cx="3981033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98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000" y="0"/>
            <a:ext cx="9910156" cy="936000"/>
          </a:xfrm>
        </p:spPr>
        <p:txBody>
          <a:bodyPr/>
          <a:lstStyle/>
          <a:p>
            <a:r>
              <a:rPr lang="en-GB" dirty="0"/>
              <a:t>Draw composition – ATP Challengers </a:t>
            </a:r>
            <a:r>
              <a:rPr lang="en-GB" dirty="0">
                <a:solidFill>
                  <a:srgbClr val="FF0000"/>
                </a:solidFill>
              </a:rPr>
              <a:t>(MEN)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9867434" y="1553492"/>
            <a:ext cx="945825" cy="428625"/>
            <a:chOff x="9858504" y="1548963"/>
            <a:chExt cx="945825" cy="428625"/>
          </a:xfrm>
        </p:grpSpPr>
        <p:sp>
          <p:nvSpPr>
            <p:cNvPr id="125" name="Rectangle 124"/>
            <p:cNvSpPr/>
            <p:nvPr/>
          </p:nvSpPr>
          <p:spPr>
            <a:xfrm>
              <a:off x="9858504" y="1548963"/>
              <a:ext cx="457200" cy="428625"/>
            </a:xfrm>
            <a:prstGeom prst="rect">
              <a:avLst/>
            </a:prstGeom>
            <a:solidFill>
              <a:srgbClr val="A5A5A5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0347129" y="1548963"/>
              <a:ext cx="457200" cy="428625"/>
            </a:xfrm>
            <a:prstGeom prst="rect">
              <a:avLst/>
            </a:prstGeom>
            <a:solidFill>
              <a:srgbClr val="A5A5A5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582965" y="1553875"/>
            <a:ext cx="844692" cy="899599"/>
            <a:chOff x="5909000" y="3952000"/>
            <a:chExt cx="949902" cy="903140"/>
          </a:xfrm>
          <a:solidFill>
            <a:srgbClr val="FFC000"/>
          </a:solidFill>
        </p:grpSpPr>
        <p:grpSp>
          <p:nvGrpSpPr>
            <p:cNvPr id="132" name="Group 131"/>
            <p:cNvGrpSpPr/>
            <p:nvPr/>
          </p:nvGrpSpPr>
          <p:grpSpPr>
            <a:xfrm>
              <a:off x="5909000" y="3952000"/>
              <a:ext cx="949902" cy="899678"/>
              <a:chOff x="9398956" y="3743325"/>
              <a:chExt cx="949902" cy="899678"/>
            </a:xfrm>
            <a:grpFill/>
          </p:grpSpPr>
          <p:sp>
            <p:nvSpPr>
              <p:cNvPr id="134" name="Rectangle 133"/>
              <p:cNvSpPr/>
              <p:nvPr/>
            </p:nvSpPr>
            <p:spPr>
              <a:xfrm>
                <a:off x="9398956" y="3743325"/>
                <a:ext cx="457200" cy="428625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kern="0" dirty="0">
                    <a:solidFill>
                      <a:prstClr val="white"/>
                    </a:solidFill>
                    <a:latin typeface="Calibri" panose="020F0502020204030204"/>
                  </a:rPr>
                  <a:t>ITF</a:t>
                </a: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1</a:t>
                </a: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9891658" y="3743325"/>
                <a:ext cx="457200" cy="428625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n-GB" sz="1200" kern="0" dirty="0">
                    <a:solidFill>
                      <a:prstClr val="white"/>
                    </a:solidFill>
                    <a:latin typeface="Calibri" panose="020F0502020204030204"/>
                  </a:rPr>
                  <a:t>ITF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2</a:t>
                </a: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9398956" y="4214378"/>
                <a:ext cx="457200" cy="428625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n-GB" sz="1200" kern="0" dirty="0">
                    <a:solidFill>
                      <a:prstClr val="white"/>
                    </a:solidFill>
                    <a:latin typeface="Calibri" panose="020F0502020204030204"/>
                  </a:rPr>
                  <a:t>ITF</a:t>
                </a:r>
              </a:p>
              <a:p>
                <a:pPr lvl="0" algn="ctr">
                  <a:defRPr/>
                </a:pPr>
                <a:r>
                  <a:rPr lang="en-GB" sz="1200" kern="0" dirty="0">
                    <a:solidFill>
                      <a:prstClr val="white"/>
                    </a:solidFill>
                    <a:latin typeface="Calibri" panose="020F0502020204030204"/>
                  </a:rPr>
                  <a:t>3</a:t>
                </a: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133" name="Rectangle 132"/>
            <p:cNvSpPr/>
            <p:nvPr/>
          </p:nvSpPr>
          <p:spPr>
            <a:xfrm>
              <a:off x="6401702" y="4426515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en-GB" sz="1200" kern="0" dirty="0">
                  <a:solidFill>
                    <a:prstClr val="white"/>
                  </a:solidFill>
                  <a:latin typeface="Calibri" panose="020F0502020204030204"/>
                </a:rPr>
                <a:t>ITF</a:t>
              </a:r>
            </a:p>
            <a:p>
              <a:pPr lvl="0" algn="ctr">
                <a:defRPr/>
              </a:pPr>
              <a:r>
                <a:rPr lang="en-GB" sz="1200" kern="0" dirty="0">
                  <a:solidFill>
                    <a:prstClr val="white"/>
                  </a:solidFill>
                  <a:latin typeface="Calibri" panose="020F0502020204030204"/>
                </a:rPr>
                <a:t>4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cxnSp>
        <p:nvCxnSpPr>
          <p:cNvPr id="139" name="Straight Connector 138"/>
          <p:cNvCxnSpPr>
            <a:cxnSpLocks/>
          </p:cNvCxnSpPr>
          <p:nvPr/>
        </p:nvCxnSpPr>
        <p:spPr>
          <a:xfrm>
            <a:off x="318400" y="4859604"/>
            <a:ext cx="11492600" cy="100069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7" name="Rectangle 186"/>
          <p:cNvSpPr/>
          <p:nvPr/>
        </p:nvSpPr>
        <p:spPr>
          <a:xfrm>
            <a:off x="5858535" y="5216773"/>
            <a:ext cx="457200" cy="428625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WC 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406716" y="3335663"/>
            <a:ext cx="4675218" cy="1277995"/>
            <a:chOff x="9039029" y="5792341"/>
            <a:chExt cx="3550618" cy="600165"/>
          </a:xfrm>
        </p:grpSpPr>
        <p:sp>
          <p:nvSpPr>
            <p:cNvPr id="192" name="Rectangle 191"/>
            <p:cNvSpPr/>
            <p:nvPr/>
          </p:nvSpPr>
          <p:spPr>
            <a:xfrm>
              <a:off x="9104206" y="5849873"/>
              <a:ext cx="508490" cy="426945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kern="0" dirty="0">
                  <a:solidFill>
                    <a:prstClr val="white"/>
                  </a:solidFill>
                  <a:latin typeface="Calibri" panose="020F0502020204030204"/>
                </a:rPr>
                <a:t>ITF</a:t>
              </a:r>
              <a:endPara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kern="0" dirty="0">
                  <a:solidFill>
                    <a:prstClr val="white"/>
                  </a:solidFill>
                  <a:latin typeface="Calibri" panose="020F0502020204030204"/>
                </a:rPr>
                <a:t>x</a:t>
              </a:r>
              <a:endPara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658407" y="5873840"/>
              <a:ext cx="2799264" cy="274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4 places reserved in the Main Draw</a:t>
              </a:r>
            </a:p>
            <a:p>
              <a:r>
                <a:rPr lang="en-GB" sz="1600" b="1" dirty="0"/>
                <a:t>3 places reserved in the </a:t>
              </a:r>
              <a:r>
                <a:rPr lang="en-GB" sz="1600" b="1" dirty="0" err="1"/>
                <a:t>Quali</a:t>
              </a:r>
              <a:r>
                <a:rPr lang="en-GB" sz="1600" b="1" dirty="0"/>
                <a:t> Draw</a:t>
              </a: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9039029" y="5792341"/>
              <a:ext cx="3550618" cy="600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130400" y="6168780"/>
            <a:ext cx="2743200" cy="365125"/>
          </a:xfrm>
        </p:spPr>
        <p:txBody>
          <a:bodyPr/>
          <a:lstStyle/>
          <a:p>
            <a:fld id="{569F1CE3-947D-4C25-9730-FFCE01B76444}" type="slidenum">
              <a:rPr lang="en-GB" smtClean="0"/>
              <a:t>10</a:t>
            </a:fld>
            <a:endParaRPr lang="en-GB" dirty="0"/>
          </a:p>
        </p:txBody>
      </p:sp>
      <p:grpSp>
        <p:nvGrpSpPr>
          <p:cNvPr id="76" name="Group 75"/>
          <p:cNvGrpSpPr/>
          <p:nvPr/>
        </p:nvGrpSpPr>
        <p:grpSpPr>
          <a:xfrm>
            <a:off x="8694911" y="1544807"/>
            <a:ext cx="945825" cy="1356647"/>
            <a:chOff x="5840090" y="4149370"/>
            <a:chExt cx="945825" cy="1356647"/>
          </a:xfrm>
          <a:solidFill>
            <a:schemeClr val="tx2">
              <a:lumMod val="60000"/>
              <a:lumOff val="40000"/>
            </a:schemeClr>
          </a:solidFill>
        </p:grpSpPr>
        <p:grpSp>
          <p:nvGrpSpPr>
            <p:cNvPr id="77" name="Group 76"/>
            <p:cNvGrpSpPr/>
            <p:nvPr/>
          </p:nvGrpSpPr>
          <p:grpSpPr>
            <a:xfrm>
              <a:off x="5840090" y="4149370"/>
              <a:ext cx="945825" cy="896220"/>
              <a:chOff x="8625249" y="1548963"/>
              <a:chExt cx="945825" cy="896220"/>
            </a:xfrm>
            <a:grpFill/>
          </p:grpSpPr>
          <p:sp>
            <p:nvSpPr>
              <p:cNvPr id="79" name="Rectangle 78"/>
              <p:cNvSpPr/>
              <p:nvPr/>
            </p:nvSpPr>
            <p:spPr>
              <a:xfrm>
                <a:off x="8625249" y="1548964"/>
                <a:ext cx="457200" cy="428625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WC 1</a:t>
                </a: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9113874" y="1548963"/>
                <a:ext cx="457200" cy="428625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WC 2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8625249" y="2016558"/>
                <a:ext cx="457200" cy="428625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WC 3</a:t>
                </a: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9113874" y="2013095"/>
                <a:ext cx="457200" cy="428625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WC 4</a:t>
                </a:r>
              </a:p>
            </p:txBody>
          </p:sp>
        </p:grpSp>
        <p:sp>
          <p:nvSpPr>
            <p:cNvPr id="78" name="Rectangle 77"/>
            <p:cNvSpPr/>
            <p:nvPr/>
          </p:nvSpPr>
          <p:spPr>
            <a:xfrm>
              <a:off x="5840090" y="5077392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WC 5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380311" y="5216773"/>
            <a:ext cx="844692" cy="896151"/>
            <a:chOff x="9398956" y="3743325"/>
            <a:chExt cx="949902" cy="899678"/>
          </a:xfrm>
          <a:solidFill>
            <a:srgbClr val="FFC000"/>
          </a:solidFill>
        </p:grpSpPr>
        <p:sp>
          <p:nvSpPr>
            <p:cNvPr id="104" name="Rectangle 103"/>
            <p:cNvSpPr/>
            <p:nvPr/>
          </p:nvSpPr>
          <p:spPr>
            <a:xfrm>
              <a:off x="9398956" y="3743325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kern="0" dirty="0">
                  <a:solidFill>
                    <a:prstClr val="white"/>
                  </a:solidFill>
                  <a:latin typeface="Calibri" panose="020F0502020204030204"/>
                </a:rPr>
                <a:t>ITF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kern="0" dirty="0">
                  <a:solidFill>
                    <a:prstClr val="white"/>
                  </a:solidFill>
                  <a:latin typeface="Calibri" panose="020F0502020204030204"/>
                </a:rPr>
                <a:t>5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9891658" y="3743325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en-GB" sz="1200" kern="0" dirty="0">
                  <a:solidFill>
                    <a:prstClr val="white"/>
                  </a:solidFill>
                  <a:latin typeface="Calibri" panose="020F0502020204030204"/>
                </a:rPr>
                <a:t>ITF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6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9398956" y="4214378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en-GB" sz="1200" kern="0" dirty="0">
                  <a:solidFill>
                    <a:prstClr val="white"/>
                  </a:solidFill>
                  <a:latin typeface="Calibri" panose="020F0502020204030204"/>
                </a:rPr>
                <a:t>ITF</a:t>
              </a:r>
            </a:p>
            <a:p>
              <a:pPr lvl="0" algn="ctr"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7</a:t>
              </a: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4380311" y="1549382"/>
            <a:ext cx="2924329" cy="3214687"/>
            <a:chOff x="2168758" y="490230"/>
            <a:chExt cx="2924329" cy="3214687"/>
          </a:xfrm>
          <a:solidFill>
            <a:srgbClr val="324A66"/>
          </a:solidFill>
        </p:grpSpPr>
        <p:sp>
          <p:nvSpPr>
            <p:cNvPr id="213" name="Rectangle 212"/>
            <p:cNvSpPr/>
            <p:nvPr/>
          </p:nvSpPr>
          <p:spPr>
            <a:xfrm>
              <a:off x="2168758" y="490230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1</a:t>
              </a: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2657383" y="490230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2</a:t>
              </a: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3150464" y="490230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3</a:t>
              </a: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3640370" y="490230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4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4131955" y="490314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5</a:t>
              </a: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4624766" y="490230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6</a:t>
              </a: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168872" y="956882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7</a:t>
              </a: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2659354" y="956882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8</a:t>
              </a: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148333" y="956882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9</a:t>
              </a:r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642038" y="956882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10</a:t>
              </a: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4135942" y="954390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11</a:t>
              </a:r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4629846" y="956882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12</a:t>
              </a:r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2172195" y="1414856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13</a:t>
              </a: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2660820" y="1414856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14</a:t>
              </a:r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3153901" y="1414856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15</a:t>
              </a: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3646982" y="1414856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16</a:t>
              </a: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141779" y="1409777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17</a:t>
              </a: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635484" y="1409777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18</a:t>
              </a: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2185272" y="1876325"/>
              <a:ext cx="447616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19</a:t>
              </a: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2660514" y="1876325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20</a:t>
              </a: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3152378" y="1876494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21</a:t>
              </a: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3647364" y="1876494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22</a:t>
              </a: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4136528" y="1876494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23</a:t>
              </a: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4631514" y="1876494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</a:t>
              </a:r>
              <a:r>
                <a:rPr lang="en-GB" sz="1400" kern="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2185272" y="2342977"/>
              <a:ext cx="446168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25</a:t>
              </a: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2659354" y="2343119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26</a:t>
              </a: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3150464" y="2343886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27</a:t>
              </a: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3648123" y="2342789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28</a:t>
              </a: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141779" y="2342789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29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631514" y="2342788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30</a:t>
              </a: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186488" y="2809629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31</a:t>
              </a: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675649" y="2814996"/>
              <a:ext cx="438934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32</a:t>
              </a:r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3153901" y="2815219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33</a:t>
              </a:r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3655341" y="2814996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34</a:t>
              </a:r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4148587" y="2814829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35</a:t>
              </a:r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4635887" y="2814830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36</a:t>
              </a: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2183809" y="3276292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37</a:t>
              </a:r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E2887941-0FD1-4D60-875E-BEB0B7380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28" y="1038793"/>
            <a:ext cx="3328150" cy="948991"/>
          </a:xfrm>
          <a:prstGeom prst="rect">
            <a:avLst/>
          </a:prstGeom>
        </p:spPr>
      </p:pic>
      <p:grpSp>
        <p:nvGrpSpPr>
          <p:cNvPr id="72" name="Group 2">
            <a:extLst>
              <a:ext uri="{FF2B5EF4-FFF2-40B4-BE49-F238E27FC236}">
                <a16:creationId xmlns:a16="http://schemas.microsoft.com/office/drawing/2014/main" xmlns="" id="{13DC7151-FEEA-4ED4-8DC5-A8D4BE328EEC}"/>
              </a:ext>
            </a:extLst>
          </p:cNvPr>
          <p:cNvGrpSpPr/>
          <p:nvPr/>
        </p:nvGrpSpPr>
        <p:grpSpPr>
          <a:xfrm>
            <a:off x="7387398" y="5313192"/>
            <a:ext cx="4606350" cy="1001718"/>
            <a:chOff x="9348525" y="5787230"/>
            <a:chExt cx="2605890" cy="600165"/>
          </a:xfrm>
        </p:grpSpPr>
        <p:sp>
          <p:nvSpPr>
            <p:cNvPr id="73" name="Rectangle 191">
              <a:extLst>
                <a:ext uri="{FF2B5EF4-FFF2-40B4-BE49-F238E27FC236}">
                  <a16:creationId xmlns:a16="http://schemas.microsoft.com/office/drawing/2014/main" xmlns="" id="{3DCB982F-6C45-4EB9-BA1E-F5340C1C2111}"/>
                </a:ext>
              </a:extLst>
            </p:cNvPr>
            <p:cNvSpPr/>
            <p:nvPr/>
          </p:nvSpPr>
          <p:spPr>
            <a:xfrm>
              <a:off x="9420153" y="5873840"/>
              <a:ext cx="406561" cy="426945"/>
            </a:xfrm>
            <a:prstGeom prst="rect">
              <a:avLst/>
            </a:prstGeom>
            <a:solidFill>
              <a:srgbClr val="324A66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kern="0" noProof="0" dirty="0">
                  <a:solidFill>
                    <a:prstClr val="white"/>
                  </a:solidFill>
                  <a:latin typeface="Calibri" panose="020F0502020204030204"/>
                </a:rPr>
                <a:t>DA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kern="0" dirty="0">
                  <a:solidFill>
                    <a:prstClr val="white"/>
                  </a:solidFill>
                  <a:latin typeface="Calibri" panose="020F0502020204030204"/>
                </a:rPr>
                <a:t>x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4" name="TextBox 42">
              <a:extLst>
                <a:ext uri="{FF2B5EF4-FFF2-40B4-BE49-F238E27FC236}">
                  <a16:creationId xmlns:a16="http://schemas.microsoft.com/office/drawing/2014/main" xmlns="" id="{8EAF4F26-551A-4CAB-8FAC-23402FBC7240}"/>
                </a:ext>
              </a:extLst>
            </p:cNvPr>
            <p:cNvSpPr txBox="1"/>
            <p:nvPr/>
          </p:nvSpPr>
          <p:spPr>
            <a:xfrm>
              <a:off x="9837151" y="5873840"/>
              <a:ext cx="2117264" cy="38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ja-JP" b="1" dirty="0"/>
                <a:t>System of Merit</a:t>
              </a:r>
            </a:p>
            <a:p>
              <a:r>
                <a:rPr lang="en-GB" b="1" dirty="0"/>
                <a:t>ATP Ranking Order</a:t>
              </a:r>
            </a:p>
          </p:txBody>
        </p:sp>
        <p:sp>
          <p:nvSpPr>
            <p:cNvPr id="75" name="Rectangle 192">
              <a:extLst>
                <a:ext uri="{FF2B5EF4-FFF2-40B4-BE49-F238E27FC236}">
                  <a16:creationId xmlns:a16="http://schemas.microsoft.com/office/drawing/2014/main" xmlns="" id="{A1FAE82E-E9E2-4E1E-912D-8449C64BDEE7}"/>
                </a:ext>
              </a:extLst>
            </p:cNvPr>
            <p:cNvSpPr/>
            <p:nvPr/>
          </p:nvSpPr>
          <p:spPr>
            <a:xfrm>
              <a:off x="9348525" y="5787230"/>
              <a:ext cx="2426265" cy="600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8" name="四角形: 角を丸くする 97">
            <a:extLst>
              <a:ext uri="{FF2B5EF4-FFF2-40B4-BE49-F238E27FC236}">
                <a16:creationId xmlns:a16="http://schemas.microsoft.com/office/drawing/2014/main" xmlns="" id="{3549C761-ED5F-439C-9F2D-D7B13057E9CC}"/>
              </a:ext>
            </a:extLst>
          </p:cNvPr>
          <p:cNvSpPr/>
          <p:nvPr/>
        </p:nvSpPr>
        <p:spPr>
          <a:xfrm>
            <a:off x="291064" y="2396934"/>
            <a:ext cx="3248249" cy="169177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101" name="四角形: 角を丸くする 100">
            <a:extLst>
              <a:ext uri="{FF2B5EF4-FFF2-40B4-BE49-F238E27FC236}">
                <a16:creationId xmlns:a16="http://schemas.microsoft.com/office/drawing/2014/main" xmlns="" id="{BC2CF86B-6D37-44D9-9F06-846E98AAD3D9}"/>
              </a:ext>
            </a:extLst>
          </p:cNvPr>
          <p:cNvSpPr/>
          <p:nvPr/>
        </p:nvSpPr>
        <p:spPr>
          <a:xfrm>
            <a:off x="1054979" y="2919636"/>
            <a:ext cx="1693860" cy="426945"/>
          </a:xfrm>
          <a:prstGeom prst="roundRect">
            <a:avLst/>
          </a:prstGeom>
          <a:solidFill>
            <a:srgbClr val="324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ATP Ranking</a:t>
            </a:r>
            <a:endParaRPr kumimoji="1" lang="ja-JP" altLang="en-US" b="1" dirty="0"/>
          </a:p>
        </p:txBody>
      </p:sp>
      <p:sp>
        <p:nvSpPr>
          <p:cNvPr id="107" name="四角形: 角を丸くする 106">
            <a:extLst>
              <a:ext uri="{FF2B5EF4-FFF2-40B4-BE49-F238E27FC236}">
                <a16:creationId xmlns:a16="http://schemas.microsoft.com/office/drawing/2014/main" xmlns="" id="{9C667CE2-3139-4E10-97B2-931B3F113458}"/>
              </a:ext>
            </a:extLst>
          </p:cNvPr>
          <p:cNvSpPr/>
          <p:nvPr/>
        </p:nvSpPr>
        <p:spPr>
          <a:xfrm>
            <a:off x="1049223" y="3478280"/>
            <a:ext cx="1693860" cy="42694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ITF Ranking</a:t>
            </a:r>
            <a:endParaRPr kumimoji="1" lang="ja-JP" altLang="en-US" b="1" dirty="0"/>
          </a:p>
        </p:txBody>
      </p:sp>
      <p:pic>
        <p:nvPicPr>
          <p:cNvPr id="108" name="グラフィックス 107" descr="閉じる">
            <a:extLst>
              <a:ext uri="{FF2B5EF4-FFF2-40B4-BE49-F238E27FC236}">
                <a16:creationId xmlns:a16="http://schemas.microsoft.com/office/drawing/2014/main" xmlns="" id="{7E8391F8-3712-4EB8-AC08-EF3F68DAF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67788" y="3433655"/>
            <a:ext cx="515573" cy="515573"/>
          </a:xfrm>
          <a:prstGeom prst="rect">
            <a:avLst/>
          </a:prstGeom>
        </p:spPr>
      </p:pic>
      <p:sp>
        <p:nvSpPr>
          <p:cNvPr id="110" name="四角形: 角を丸くする 109">
            <a:extLst>
              <a:ext uri="{FF2B5EF4-FFF2-40B4-BE49-F238E27FC236}">
                <a16:creationId xmlns:a16="http://schemas.microsoft.com/office/drawing/2014/main" xmlns="" id="{5779151F-3052-48FD-99D4-89835BCCC041}"/>
              </a:ext>
            </a:extLst>
          </p:cNvPr>
          <p:cNvSpPr/>
          <p:nvPr/>
        </p:nvSpPr>
        <p:spPr>
          <a:xfrm>
            <a:off x="318400" y="5120310"/>
            <a:ext cx="3245059" cy="144571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111" name="四角形: 角を丸くする 110">
            <a:extLst>
              <a:ext uri="{FF2B5EF4-FFF2-40B4-BE49-F238E27FC236}">
                <a16:creationId xmlns:a16="http://schemas.microsoft.com/office/drawing/2014/main" xmlns="" id="{4F127FA3-6C15-4908-83DA-65936CDCDD82}"/>
              </a:ext>
            </a:extLst>
          </p:cNvPr>
          <p:cNvSpPr/>
          <p:nvPr/>
        </p:nvSpPr>
        <p:spPr>
          <a:xfrm>
            <a:off x="1126649" y="5588929"/>
            <a:ext cx="1693860" cy="426945"/>
          </a:xfrm>
          <a:prstGeom prst="roundRect">
            <a:avLst/>
          </a:prstGeom>
          <a:solidFill>
            <a:srgbClr val="324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ATP Ranking</a:t>
            </a:r>
            <a:endParaRPr kumimoji="1" lang="ja-JP" altLang="en-US" b="1" dirty="0"/>
          </a:p>
        </p:txBody>
      </p:sp>
      <p:sp>
        <p:nvSpPr>
          <p:cNvPr id="113" name="四角形: 角を丸くする 112">
            <a:extLst>
              <a:ext uri="{FF2B5EF4-FFF2-40B4-BE49-F238E27FC236}">
                <a16:creationId xmlns:a16="http://schemas.microsoft.com/office/drawing/2014/main" xmlns="" id="{0F6A14EE-C2D3-4A94-AE8C-779A98501C73}"/>
              </a:ext>
            </a:extLst>
          </p:cNvPr>
          <p:cNvSpPr/>
          <p:nvPr/>
        </p:nvSpPr>
        <p:spPr>
          <a:xfrm>
            <a:off x="1126649" y="6085655"/>
            <a:ext cx="1693860" cy="42694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ITF Ranking</a:t>
            </a:r>
            <a:endParaRPr kumimoji="1" lang="ja-JP" altLang="en-US" b="1" dirty="0"/>
          </a:p>
        </p:txBody>
      </p:sp>
      <p:pic>
        <p:nvPicPr>
          <p:cNvPr id="114" name="グラフィックス 113" descr="閉じる">
            <a:extLst>
              <a:ext uri="{FF2B5EF4-FFF2-40B4-BE49-F238E27FC236}">
                <a16:creationId xmlns:a16="http://schemas.microsoft.com/office/drawing/2014/main" xmlns="" id="{657F32A7-42BC-4901-A3E9-FE631A10E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21043" y="5539521"/>
            <a:ext cx="515573" cy="515573"/>
          </a:xfrm>
          <a:prstGeom prst="rect">
            <a:avLst/>
          </a:prstGeom>
        </p:spPr>
      </p:pic>
      <p:sp>
        <p:nvSpPr>
          <p:cNvPr id="117" name="フローチャート: 結合子 116">
            <a:extLst>
              <a:ext uri="{FF2B5EF4-FFF2-40B4-BE49-F238E27FC236}">
                <a16:creationId xmlns:a16="http://schemas.microsoft.com/office/drawing/2014/main" xmlns="" id="{F4840C50-4B92-4972-8D01-FA1BAF460E32}"/>
              </a:ext>
            </a:extLst>
          </p:cNvPr>
          <p:cNvSpPr/>
          <p:nvPr/>
        </p:nvSpPr>
        <p:spPr>
          <a:xfrm>
            <a:off x="2863368" y="2931353"/>
            <a:ext cx="384934" cy="395376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ローチャート: 結合子 117">
            <a:extLst>
              <a:ext uri="{FF2B5EF4-FFF2-40B4-BE49-F238E27FC236}">
                <a16:creationId xmlns:a16="http://schemas.microsoft.com/office/drawing/2014/main" xmlns="" id="{56F431B6-32CF-4A5A-BA92-01F98A2D3471}"/>
              </a:ext>
            </a:extLst>
          </p:cNvPr>
          <p:cNvSpPr/>
          <p:nvPr/>
        </p:nvSpPr>
        <p:spPr>
          <a:xfrm>
            <a:off x="2902457" y="6083188"/>
            <a:ext cx="384934" cy="395376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Content Placeholder 4"/>
          <p:cNvSpPr>
            <a:spLocks noGrp="1"/>
          </p:cNvSpPr>
          <p:nvPr>
            <p:ph idx="1"/>
          </p:nvPr>
        </p:nvSpPr>
        <p:spPr>
          <a:xfrm>
            <a:off x="285359" y="2390769"/>
            <a:ext cx="3328149" cy="1001718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/>
              <a:t>MAIN DRAW48</a:t>
            </a:r>
          </a:p>
          <a:p>
            <a:pPr lvl="1" algn="ctr"/>
            <a:endParaRPr lang="en-GB" dirty="0"/>
          </a:p>
          <a:p>
            <a:pPr lvl="3" algn="ctr"/>
            <a:endParaRPr lang="en-GB" dirty="0"/>
          </a:p>
        </p:txBody>
      </p:sp>
      <p:sp>
        <p:nvSpPr>
          <p:cNvPr id="191" name="Content Placeholder 4"/>
          <p:cNvSpPr txBox="1">
            <a:spLocks/>
          </p:cNvSpPr>
          <p:nvPr/>
        </p:nvSpPr>
        <p:spPr>
          <a:xfrm>
            <a:off x="891783" y="5223673"/>
            <a:ext cx="2296574" cy="426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19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1088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03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/>
              <a:t>QUALIFYING</a:t>
            </a:r>
            <a:r>
              <a:rPr lang="en-GB" dirty="0"/>
              <a:t> 4</a:t>
            </a:r>
          </a:p>
          <a:p>
            <a:pPr lvl="1" algn="ctr"/>
            <a:endParaRPr lang="en-GB" dirty="0"/>
          </a:p>
          <a:p>
            <a:pPr lvl="1"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4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999" y="0"/>
            <a:ext cx="9996783" cy="936000"/>
          </a:xfrm>
        </p:spPr>
        <p:txBody>
          <a:bodyPr/>
          <a:lstStyle/>
          <a:p>
            <a:r>
              <a:rPr lang="en-GB" dirty="0"/>
              <a:t>Draw composition – Pro Circuit </a:t>
            </a:r>
            <a:r>
              <a:rPr lang="en-GB" dirty="0">
                <a:solidFill>
                  <a:srgbClr val="FF0000"/>
                </a:solidFill>
              </a:rPr>
              <a:t>$60k-$100k (WOMEN)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8102150" y="1606254"/>
            <a:ext cx="945825" cy="896220"/>
            <a:chOff x="8625249" y="1548963"/>
            <a:chExt cx="945825" cy="89622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20" name="Rectangle 119"/>
            <p:cNvSpPr/>
            <p:nvPr/>
          </p:nvSpPr>
          <p:spPr>
            <a:xfrm>
              <a:off x="8625249" y="1548964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WC 1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9113874" y="1548963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WC 2</a:t>
              </a: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625249" y="2016558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WC 3</a:t>
              </a: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9113874" y="2013095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WC 4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9251866" y="1607361"/>
            <a:ext cx="1438906" cy="892755"/>
            <a:chOff x="9858504" y="1548963"/>
            <a:chExt cx="1438906" cy="892755"/>
          </a:xfrm>
        </p:grpSpPr>
        <p:sp>
          <p:nvSpPr>
            <p:cNvPr id="125" name="Rectangle 124"/>
            <p:cNvSpPr/>
            <p:nvPr/>
          </p:nvSpPr>
          <p:spPr>
            <a:xfrm>
              <a:off x="9858504" y="1548963"/>
              <a:ext cx="457200" cy="428625"/>
            </a:xfrm>
            <a:prstGeom prst="rect">
              <a:avLst/>
            </a:prstGeom>
            <a:solidFill>
              <a:srgbClr val="A5A5A5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0347129" y="1548963"/>
              <a:ext cx="457200" cy="428625"/>
            </a:xfrm>
            <a:prstGeom prst="rect">
              <a:avLst/>
            </a:prstGeom>
            <a:solidFill>
              <a:srgbClr val="A5A5A5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0840210" y="1548963"/>
              <a:ext cx="457200" cy="428625"/>
            </a:xfrm>
            <a:prstGeom prst="rect">
              <a:avLst/>
            </a:prstGeom>
            <a:solidFill>
              <a:srgbClr val="A5A5A5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9858504" y="2013093"/>
              <a:ext cx="457200" cy="428625"/>
            </a:xfrm>
            <a:prstGeom prst="rect">
              <a:avLst/>
            </a:prstGeom>
            <a:solidFill>
              <a:srgbClr val="A5A5A5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0347129" y="2013093"/>
              <a:ext cx="457200" cy="428625"/>
            </a:xfrm>
            <a:prstGeom prst="rect">
              <a:avLst/>
            </a:prstGeom>
            <a:solidFill>
              <a:srgbClr val="A5A5A5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10840210" y="2013093"/>
              <a:ext cx="457200" cy="428625"/>
            </a:xfrm>
            <a:prstGeom prst="rect">
              <a:avLst/>
            </a:prstGeom>
            <a:solidFill>
              <a:srgbClr val="A5A5A5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</p:grpSp>
      <p:cxnSp>
        <p:nvCxnSpPr>
          <p:cNvPr id="139" name="Straight Connector 138"/>
          <p:cNvCxnSpPr>
            <a:cxnSpLocks/>
          </p:cNvCxnSpPr>
          <p:nvPr/>
        </p:nvCxnSpPr>
        <p:spPr>
          <a:xfrm>
            <a:off x="821969" y="4034870"/>
            <a:ext cx="10768898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6" name="Group 185"/>
          <p:cNvGrpSpPr/>
          <p:nvPr/>
        </p:nvGrpSpPr>
        <p:grpSpPr>
          <a:xfrm>
            <a:off x="8203073" y="4238897"/>
            <a:ext cx="945825" cy="896220"/>
            <a:chOff x="8625249" y="1548963"/>
            <a:chExt cx="945825" cy="89622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7" name="Rectangle 186"/>
            <p:cNvSpPr/>
            <p:nvPr/>
          </p:nvSpPr>
          <p:spPr>
            <a:xfrm>
              <a:off x="8625249" y="1548964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WC 1</a:t>
              </a: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9113874" y="1548963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WC 2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8625249" y="2016558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WC 3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9113874" y="2013095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WC 4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468754" y="1603665"/>
            <a:ext cx="2445854" cy="2286203"/>
            <a:chOff x="880405" y="4470303"/>
            <a:chExt cx="2445854" cy="2286203"/>
          </a:xfrm>
          <a:solidFill>
            <a:srgbClr val="7030A0"/>
          </a:solidFill>
        </p:grpSpPr>
        <p:grpSp>
          <p:nvGrpSpPr>
            <p:cNvPr id="116" name="Group 115"/>
            <p:cNvGrpSpPr/>
            <p:nvPr/>
          </p:nvGrpSpPr>
          <p:grpSpPr>
            <a:xfrm>
              <a:off x="880405" y="4470303"/>
              <a:ext cx="2445854" cy="1819269"/>
              <a:chOff x="1067352" y="2260745"/>
              <a:chExt cx="2445854" cy="1819269"/>
            </a:xfrm>
            <a:grpFill/>
          </p:grpSpPr>
          <p:grpSp>
            <p:nvGrpSpPr>
              <p:cNvPr id="140" name="Group 139"/>
              <p:cNvGrpSpPr/>
              <p:nvPr/>
            </p:nvGrpSpPr>
            <p:grpSpPr>
              <a:xfrm>
                <a:off x="1067352" y="2260745"/>
                <a:ext cx="2434477" cy="1819269"/>
                <a:chOff x="1067352" y="2260745"/>
                <a:chExt cx="2434477" cy="1819269"/>
              </a:xfrm>
              <a:grpFill/>
            </p:grpSpPr>
            <p:grpSp>
              <p:nvGrpSpPr>
                <p:cNvPr id="144" name="Group 143"/>
                <p:cNvGrpSpPr/>
                <p:nvPr/>
              </p:nvGrpSpPr>
              <p:grpSpPr>
                <a:xfrm>
                  <a:off x="1067352" y="2260745"/>
                  <a:ext cx="2434477" cy="1819268"/>
                  <a:chOff x="5909000" y="1548965"/>
                  <a:chExt cx="2434477" cy="1819268"/>
                </a:xfrm>
                <a:grpFill/>
              </p:grpSpPr>
              <p:sp>
                <p:nvSpPr>
                  <p:cNvPr id="146" name="Rectangle 145"/>
                  <p:cNvSpPr/>
                  <p:nvPr/>
                </p:nvSpPr>
                <p:spPr>
                  <a:xfrm>
                    <a:off x="5909000" y="1548965"/>
                    <a:ext cx="457200" cy="42862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FFC000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DA 1</a:t>
                    </a:r>
                  </a:p>
                </p:txBody>
              </p:sp>
              <p:sp>
                <p:nvSpPr>
                  <p:cNvPr id="147" name="Rectangle 146"/>
                  <p:cNvSpPr/>
                  <p:nvPr/>
                </p:nvSpPr>
                <p:spPr>
                  <a:xfrm>
                    <a:off x="6397625" y="1548965"/>
                    <a:ext cx="457200" cy="42862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FFC000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DA 2</a:t>
                    </a:r>
                  </a:p>
                </p:txBody>
              </p:sp>
              <p:sp>
                <p:nvSpPr>
                  <p:cNvPr id="148" name="Rectangle 147"/>
                  <p:cNvSpPr/>
                  <p:nvPr/>
                </p:nvSpPr>
                <p:spPr>
                  <a:xfrm>
                    <a:off x="6890706" y="1548965"/>
                    <a:ext cx="457200" cy="42862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FFC000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DA 3</a:t>
                    </a:r>
                  </a:p>
                </p:txBody>
              </p:sp>
              <p:sp>
                <p:nvSpPr>
                  <p:cNvPr id="149" name="Rectangle 148"/>
                  <p:cNvSpPr/>
                  <p:nvPr/>
                </p:nvSpPr>
                <p:spPr>
                  <a:xfrm>
                    <a:off x="7380612" y="1548965"/>
                    <a:ext cx="457200" cy="42862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FFC000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DA 4</a:t>
                    </a: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>
                  <a:xfrm>
                    <a:off x="7872197" y="1553205"/>
                    <a:ext cx="457200" cy="42862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FFC000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DA 5</a:t>
                    </a:r>
                  </a:p>
                </p:txBody>
              </p:sp>
              <p:sp>
                <p:nvSpPr>
                  <p:cNvPr id="151" name="Rectangle 150"/>
                  <p:cNvSpPr/>
                  <p:nvPr/>
                </p:nvSpPr>
                <p:spPr>
                  <a:xfrm>
                    <a:off x="5915017" y="2013095"/>
                    <a:ext cx="457200" cy="42862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FFC000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DA 6</a:t>
                    </a:r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6408098" y="2013095"/>
                    <a:ext cx="457200" cy="42862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FFC000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DA 7</a:t>
                    </a:r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6898580" y="2013095"/>
                    <a:ext cx="457200" cy="42862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FFC000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DA 8</a:t>
                    </a:r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>
                  <a:xfrm>
                    <a:off x="7392639" y="2013095"/>
                    <a:ext cx="457200" cy="42862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FFC000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DA 9</a:t>
                    </a: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>
                  <a:xfrm>
                    <a:off x="7881264" y="2013095"/>
                    <a:ext cx="457200" cy="42862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FFC000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DA 10</a:t>
                    </a:r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>
                  <a:xfrm>
                    <a:off x="5925504" y="2472890"/>
                    <a:ext cx="457200" cy="42862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FFC000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DA 11</a:t>
                    </a:r>
                  </a:p>
                </p:txBody>
              </p:sp>
              <p:sp>
                <p:nvSpPr>
                  <p:cNvPr id="157" name="Rectangle 156"/>
                  <p:cNvSpPr/>
                  <p:nvPr/>
                </p:nvSpPr>
                <p:spPr>
                  <a:xfrm>
                    <a:off x="6415410" y="2472890"/>
                    <a:ext cx="457200" cy="42862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FFC000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DA 12</a:t>
                    </a:r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6904571" y="2467980"/>
                    <a:ext cx="457200" cy="42862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FFC000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DA 13</a:t>
                    </a:r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7393196" y="2467980"/>
                    <a:ext cx="457200" cy="42862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FFC000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DA 14</a:t>
                    </a:r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>
                  <a:xfrm>
                    <a:off x="7886277" y="2467980"/>
                    <a:ext cx="457200" cy="42862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FFC000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DA 15</a:t>
                    </a:r>
                  </a:p>
                </p:txBody>
              </p:sp>
              <p:sp>
                <p:nvSpPr>
                  <p:cNvPr id="161" name="Rectangle 160"/>
                  <p:cNvSpPr/>
                  <p:nvPr/>
                </p:nvSpPr>
                <p:spPr>
                  <a:xfrm>
                    <a:off x="5930669" y="2939608"/>
                    <a:ext cx="457200" cy="42862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FFC000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DA 16</a:t>
                    </a:r>
                  </a:p>
                </p:txBody>
              </p:sp>
            </p:grpSp>
            <p:sp>
              <p:nvSpPr>
                <p:cNvPr id="145" name="Rectangle 144"/>
                <p:cNvSpPr/>
                <p:nvPr/>
              </p:nvSpPr>
              <p:spPr>
                <a:xfrm>
                  <a:off x="1583818" y="3651389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17</a:t>
                  </a:r>
                </a:p>
              </p:txBody>
            </p:sp>
          </p:grpSp>
          <p:sp>
            <p:nvSpPr>
              <p:cNvPr id="141" name="Rectangle 140"/>
              <p:cNvSpPr/>
              <p:nvPr/>
            </p:nvSpPr>
            <p:spPr>
              <a:xfrm>
                <a:off x="2072443" y="3651389"/>
                <a:ext cx="457200" cy="428625"/>
              </a:xfrm>
              <a:prstGeom prst="rect">
                <a:avLst/>
              </a:prstGeom>
              <a:grpFill/>
              <a:ln w="12700" cap="flat" cmpd="sng" algn="ctr">
                <a:solidFill>
                  <a:srgbClr val="FFC00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 18</a:t>
                </a: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565524" y="3651389"/>
                <a:ext cx="457200" cy="428625"/>
              </a:xfrm>
              <a:prstGeom prst="rect">
                <a:avLst/>
              </a:prstGeom>
              <a:grpFill/>
              <a:ln w="12700" cap="flat" cmpd="sng" algn="ctr">
                <a:solidFill>
                  <a:srgbClr val="FFC00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 19</a:t>
                </a: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056006" y="3651389"/>
                <a:ext cx="457200" cy="428625"/>
              </a:xfrm>
              <a:prstGeom prst="rect">
                <a:avLst/>
              </a:prstGeom>
              <a:grpFill/>
              <a:ln w="12700" cap="flat" cmpd="sng" algn="ctr">
                <a:solidFill>
                  <a:srgbClr val="FFC00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 20</a:t>
                </a:r>
              </a:p>
            </p:txBody>
          </p:sp>
        </p:grpSp>
        <p:sp>
          <p:nvSpPr>
            <p:cNvPr id="117" name="Rectangle 116"/>
            <p:cNvSpPr/>
            <p:nvPr/>
          </p:nvSpPr>
          <p:spPr>
            <a:xfrm>
              <a:off x="903036" y="6327881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21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392942" y="6327881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22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164037" y="6175813"/>
            <a:ext cx="2743200" cy="365125"/>
          </a:xfrm>
        </p:spPr>
        <p:txBody>
          <a:bodyPr/>
          <a:lstStyle/>
          <a:p>
            <a:fld id="{569F1CE3-947D-4C25-9730-FFCE01B76444}" type="slidenum">
              <a:rPr lang="en-GB" smtClean="0"/>
              <a:t>11</a:t>
            </a:fld>
            <a:endParaRPr lang="en-GB" dirty="0"/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xmlns="" id="{524B9B29-C25D-44D1-9AE0-3DBAAB56E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92" y="1036184"/>
            <a:ext cx="1769702" cy="1001718"/>
          </a:xfrm>
          <a:prstGeom prst="rect">
            <a:avLst/>
          </a:prstGeom>
        </p:spPr>
      </p:pic>
      <p:grpSp>
        <p:nvGrpSpPr>
          <p:cNvPr id="53" name="Group 115">
            <a:extLst>
              <a:ext uri="{FF2B5EF4-FFF2-40B4-BE49-F238E27FC236}">
                <a16:creationId xmlns:a16="http://schemas.microsoft.com/office/drawing/2014/main" xmlns="" id="{C9E66747-3F51-42F3-9527-D8ED136956EB}"/>
              </a:ext>
            </a:extLst>
          </p:cNvPr>
          <p:cNvGrpSpPr/>
          <p:nvPr/>
        </p:nvGrpSpPr>
        <p:grpSpPr>
          <a:xfrm>
            <a:off x="5443297" y="4221018"/>
            <a:ext cx="2445854" cy="1819269"/>
            <a:chOff x="1067352" y="2260745"/>
            <a:chExt cx="2445854" cy="1819269"/>
          </a:xfrm>
          <a:solidFill>
            <a:srgbClr val="7030A0"/>
          </a:solidFill>
        </p:grpSpPr>
        <p:grpSp>
          <p:nvGrpSpPr>
            <p:cNvPr id="56" name="Group 139">
              <a:extLst>
                <a:ext uri="{FF2B5EF4-FFF2-40B4-BE49-F238E27FC236}">
                  <a16:creationId xmlns:a16="http://schemas.microsoft.com/office/drawing/2014/main" xmlns="" id="{12BF1A3D-98E2-4100-B725-EDFD8F32CC00}"/>
                </a:ext>
              </a:extLst>
            </p:cNvPr>
            <p:cNvGrpSpPr/>
            <p:nvPr/>
          </p:nvGrpSpPr>
          <p:grpSpPr>
            <a:xfrm>
              <a:off x="1067352" y="2260745"/>
              <a:ext cx="2434477" cy="1819269"/>
              <a:chOff x="1067352" y="2260745"/>
              <a:chExt cx="2434477" cy="1819269"/>
            </a:xfrm>
            <a:grpFill/>
          </p:grpSpPr>
          <p:grpSp>
            <p:nvGrpSpPr>
              <p:cNvPr id="60" name="Group 143">
                <a:extLst>
                  <a:ext uri="{FF2B5EF4-FFF2-40B4-BE49-F238E27FC236}">
                    <a16:creationId xmlns:a16="http://schemas.microsoft.com/office/drawing/2014/main" xmlns="" id="{E381CB12-7735-4CE5-BF74-AB3BCB94521E}"/>
                  </a:ext>
                </a:extLst>
              </p:cNvPr>
              <p:cNvGrpSpPr/>
              <p:nvPr/>
            </p:nvGrpSpPr>
            <p:grpSpPr>
              <a:xfrm>
                <a:off x="1067352" y="2260745"/>
                <a:ext cx="2434477" cy="1819268"/>
                <a:chOff x="5909000" y="1548965"/>
                <a:chExt cx="2434477" cy="1819268"/>
              </a:xfrm>
              <a:grpFill/>
            </p:grpSpPr>
            <p:sp>
              <p:nvSpPr>
                <p:cNvPr id="62" name="Rectangle 145">
                  <a:extLst>
                    <a:ext uri="{FF2B5EF4-FFF2-40B4-BE49-F238E27FC236}">
                      <a16:creationId xmlns:a16="http://schemas.microsoft.com/office/drawing/2014/main" xmlns="" id="{CA0C0C98-F518-4A80-BB84-93B34B3660C9}"/>
                    </a:ext>
                  </a:extLst>
                </p:cNvPr>
                <p:cNvSpPr/>
                <p:nvPr/>
              </p:nvSpPr>
              <p:spPr>
                <a:xfrm>
                  <a:off x="5909000" y="1548965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DA23</a:t>
                  </a:r>
                </a:p>
              </p:txBody>
            </p:sp>
            <p:sp>
              <p:nvSpPr>
                <p:cNvPr id="63" name="Rectangle 146">
                  <a:extLst>
                    <a:ext uri="{FF2B5EF4-FFF2-40B4-BE49-F238E27FC236}">
                      <a16:creationId xmlns:a16="http://schemas.microsoft.com/office/drawing/2014/main" xmlns="" id="{4194AA56-B82C-4B5C-B186-17F983BAFC52}"/>
                    </a:ext>
                  </a:extLst>
                </p:cNvPr>
                <p:cNvSpPr/>
                <p:nvPr/>
              </p:nvSpPr>
              <p:spPr>
                <a:xfrm>
                  <a:off x="6397625" y="1548965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24</a:t>
                  </a:r>
                </a:p>
              </p:txBody>
            </p:sp>
            <p:sp>
              <p:nvSpPr>
                <p:cNvPr id="64" name="Rectangle 147">
                  <a:extLst>
                    <a:ext uri="{FF2B5EF4-FFF2-40B4-BE49-F238E27FC236}">
                      <a16:creationId xmlns:a16="http://schemas.microsoft.com/office/drawing/2014/main" xmlns="" id="{F6274C14-2B23-4774-B189-421769AC7A26}"/>
                    </a:ext>
                  </a:extLst>
                </p:cNvPr>
                <p:cNvSpPr/>
                <p:nvPr/>
              </p:nvSpPr>
              <p:spPr>
                <a:xfrm>
                  <a:off x="6890706" y="1548965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25</a:t>
                  </a:r>
                </a:p>
              </p:txBody>
            </p:sp>
            <p:sp>
              <p:nvSpPr>
                <p:cNvPr id="65" name="Rectangle 148">
                  <a:extLst>
                    <a:ext uri="{FF2B5EF4-FFF2-40B4-BE49-F238E27FC236}">
                      <a16:creationId xmlns:a16="http://schemas.microsoft.com/office/drawing/2014/main" xmlns="" id="{B94CBBFB-F324-4EE7-A112-9616DF8DA4B7}"/>
                    </a:ext>
                  </a:extLst>
                </p:cNvPr>
                <p:cNvSpPr/>
                <p:nvPr/>
              </p:nvSpPr>
              <p:spPr>
                <a:xfrm>
                  <a:off x="7380612" y="1548965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26</a:t>
                  </a:r>
                </a:p>
              </p:txBody>
            </p:sp>
            <p:sp>
              <p:nvSpPr>
                <p:cNvPr id="66" name="Rectangle 149">
                  <a:extLst>
                    <a:ext uri="{FF2B5EF4-FFF2-40B4-BE49-F238E27FC236}">
                      <a16:creationId xmlns:a16="http://schemas.microsoft.com/office/drawing/2014/main" xmlns="" id="{1687F21B-A45B-4B6D-912F-AFD87A6742B3}"/>
                    </a:ext>
                  </a:extLst>
                </p:cNvPr>
                <p:cNvSpPr/>
                <p:nvPr/>
              </p:nvSpPr>
              <p:spPr>
                <a:xfrm>
                  <a:off x="7872197" y="1553205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27</a:t>
                  </a:r>
                </a:p>
              </p:txBody>
            </p:sp>
            <p:sp>
              <p:nvSpPr>
                <p:cNvPr id="67" name="Rectangle 150">
                  <a:extLst>
                    <a:ext uri="{FF2B5EF4-FFF2-40B4-BE49-F238E27FC236}">
                      <a16:creationId xmlns:a16="http://schemas.microsoft.com/office/drawing/2014/main" xmlns="" id="{C6AD1D75-AEAC-47D9-A6F8-C537D1F3C91E}"/>
                    </a:ext>
                  </a:extLst>
                </p:cNvPr>
                <p:cNvSpPr/>
                <p:nvPr/>
              </p:nvSpPr>
              <p:spPr>
                <a:xfrm>
                  <a:off x="5915017" y="2013095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28</a:t>
                  </a:r>
                </a:p>
              </p:txBody>
            </p:sp>
            <p:sp>
              <p:nvSpPr>
                <p:cNvPr id="68" name="Rectangle 151">
                  <a:extLst>
                    <a:ext uri="{FF2B5EF4-FFF2-40B4-BE49-F238E27FC236}">
                      <a16:creationId xmlns:a16="http://schemas.microsoft.com/office/drawing/2014/main" xmlns="" id="{63114191-E53E-4F63-9A1B-6C2628E0F96B}"/>
                    </a:ext>
                  </a:extLst>
                </p:cNvPr>
                <p:cNvSpPr/>
                <p:nvPr/>
              </p:nvSpPr>
              <p:spPr>
                <a:xfrm>
                  <a:off x="6408098" y="2013095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29</a:t>
                  </a:r>
                </a:p>
              </p:txBody>
            </p:sp>
            <p:sp>
              <p:nvSpPr>
                <p:cNvPr id="69" name="Rectangle 152">
                  <a:extLst>
                    <a:ext uri="{FF2B5EF4-FFF2-40B4-BE49-F238E27FC236}">
                      <a16:creationId xmlns:a16="http://schemas.microsoft.com/office/drawing/2014/main" xmlns="" id="{73D9F4D1-E05F-42F1-AEDF-29D76D89CCF1}"/>
                    </a:ext>
                  </a:extLst>
                </p:cNvPr>
                <p:cNvSpPr/>
                <p:nvPr/>
              </p:nvSpPr>
              <p:spPr>
                <a:xfrm>
                  <a:off x="6898580" y="2013095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30</a:t>
                  </a:r>
                </a:p>
              </p:txBody>
            </p:sp>
            <p:sp>
              <p:nvSpPr>
                <p:cNvPr id="70" name="Rectangle 153">
                  <a:extLst>
                    <a:ext uri="{FF2B5EF4-FFF2-40B4-BE49-F238E27FC236}">
                      <a16:creationId xmlns:a16="http://schemas.microsoft.com/office/drawing/2014/main" xmlns="" id="{555DF5E1-24A7-47B2-8C68-4F7DF5B6C1F5}"/>
                    </a:ext>
                  </a:extLst>
                </p:cNvPr>
                <p:cNvSpPr/>
                <p:nvPr/>
              </p:nvSpPr>
              <p:spPr>
                <a:xfrm>
                  <a:off x="7392639" y="2013095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31</a:t>
                  </a:r>
                </a:p>
              </p:txBody>
            </p:sp>
            <p:sp>
              <p:nvSpPr>
                <p:cNvPr id="71" name="Rectangle 154">
                  <a:extLst>
                    <a:ext uri="{FF2B5EF4-FFF2-40B4-BE49-F238E27FC236}">
                      <a16:creationId xmlns:a16="http://schemas.microsoft.com/office/drawing/2014/main" xmlns="" id="{11C4488E-9C27-49D4-879A-FF56F9EFAD50}"/>
                    </a:ext>
                  </a:extLst>
                </p:cNvPr>
                <p:cNvSpPr/>
                <p:nvPr/>
              </p:nvSpPr>
              <p:spPr>
                <a:xfrm>
                  <a:off x="7881264" y="2013095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32</a:t>
                  </a:r>
                </a:p>
              </p:txBody>
            </p:sp>
            <p:sp>
              <p:nvSpPr>
                <p:cNvPr id="72" name="Rectangle 155">
                  <a:extLst>
                    <a:ext uri="{FF2B5EF4-FFF2-40B4-BE49-F238E27FC236}">
                      <a16:creationId xmlns:a16="http://schemas.microsoft.com/office/drawing/2014/main" xmlns="" id="{E7C75E41-A9AD-4453-8C7A-152C6CCDA323}"/>
                    </a:ext>
                  </a:extLst>
                </p:cNvPr>
                <p:cNvSpPr/>
                <p:nvPr/>
              </p:nvSpPr>
              <p:spPr>
                <a:xfrm>
                  <a:off x="5925504" y="2472890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</a:t>
                  </a:r>
                  <a:r>
                    <a:rPr lang="en-GB" sz="1400" kern="0" dirty="0">
                      <a:solidFill>
                        <a:prstClr val="white"/>
                      </a:solidFill>
                      <a:latin typeface="Calibri" panose="020F0502020204030204"/>
                    </a:rPr>
                    <a:t>33</a:t>
                  </a: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Rectangle 156">
                  <a:extLst>
                    <a:ext uri="{FF2B5EF4-FFF2-40B4-BE49-F238E27FC236}">
                      <a16:creationId xmlns:a16="http://schemas.microsoft.com/office/drawing/2014/main" xmlns="" id="{F2C2F423-CF31-4EF8-AFC3-D7C85EF8B285}"/>
                    </a:ext>
                  </a:extLst>
                </p:cNvPr>
                <p:cNvSpPr/>
                <p:nvPr/>
              </p:nvSpPr>
              <p:spPr>
                <a:xfrm>
                  <a:off x="6415410" y="2472890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DA34</a:t>
                  </a:r>
                </a:p>
              </p:txBody>
            </p:sp>
            <p:sp>
              <p:nvSpPr>
                <p:cNvPr id="75" name="Rectangle 157">
                  <a:extLst>
                    <a:ext uri="{FF2B5EF4-FFF2-40B4-BE49-F238E27FC236}">
                      <a16:creationId xmlns:a16="http://schemas.microsoft.com/office/drawing/2014/main" xmlns="" id="{C5F79E11-48C0-44C2-9650-06A284E25D9C}"/>
                    </a:ext>
                  </a:extLst>
                </p:cNvPr>
                <p:cNvSpPr/>
                <p:nvPr/>
              </p:nvSpPr>
              <p:spPr>
                <a:xfrm>
                  <a:off x="6904571" y="2467980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</a:t>
                  </a:r>
                  <a:r>
                    <a:rPr lang="en-GB" sz="1400" kern="0" dirty="0">
                      <a:solidFill>
                        <a:prstClr val="white"/>
                      </a:solidFill>
                      <a:latin typeface="Calibri" panose="020F0502020204030204"/>
                    </a:rPr>
                    <a:t>35</a:t>
                  </a: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Rectangle 158">
                  <a:extLst>
                    <a:ext uri="{FF2B5EF4-FFF2-40B4-BE49-F238E27FC236}">
                      <a16:creationId xmlns:a16="http://schemas.microsoft.com/office/drawing/2014/main" xmlns="" id="{0F540923-728F-4FD2-8B40-1F743C64FCC0}"/>
                    </a:ext>
                  </a:extLst>
                </p:cNvPr>
                <p:cNvSpPr/>
                <p:nvPr/>
              </p:nvSpPr>
              <p:spPr>
                <a:xfrm>
                  <a:off x="7393196" y="2467980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36</a:t>
                  </a:r>
                </a:p>
              </p:txBody>
            </p:sp>
            <p:sp>
              <p:nvSpPr>
                <p:cNvPr id="77" name="Rectangle 159">
                  <a:extLst>
                    <a:ext uri="{FF2B5EF4-FFF2-40B4-BE49-F238E27FC236}">
                      <a16:creationId xmlns:a16="http://schemas.microsoft.com/office/drawing/2014/main" xmlns="" id="{A3F8DD34-BEAD-4623-89D0-F36729558F59}"/>
                    </a:ext>
                  </a:extLst>
                </p:cNvPr>
                <p:cNvSpPr/>
                <p:nvPr/>
              </p:nvSpPr>
              <p:spPr>
                <a:xfrm>
                  <a:off x="7886277" y="2467980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</a:t>
                  </a:r>
                  <a:r>
                    <a:rPr lang="en-GB" sz="1400" kern="0" dirty="0">
                      <a:solidFill>
                        <a:prstClr val="white"/>
                      </a:solidFill>
                      <a:latin typeface="Calibri" panose="020F0502020204030204"/>
                    </a:rPr>
                    <a:t>37</a:t>
                  </a: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 160">
                  <a:extLst>
                    <a:ext uri="{FF2B5EF4-FFF2-40B4-BE49-F238E27FC236}">
                      <a16:creationId xmlns:a16="http://schemas.microsoft.com/office/drawing/2014/main" xmlns="" id="{9FD9BA85-2576-46F0-80DB-0265333B2EE9}"/>
                    </a:ext>
                  </a:extLst>
                </p:cNvPr>
                <p:cNvSpPr/>
                <p:nvPr/>
              </p:nvSpPr>
              <p:spPr>
                <a:xfrm>
                  <a:off x="5930669" y="2939608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38</a:t>
                  </a:r>
                </a:p>
              </p:txBody>
            </p:sp>
          </p:grpSp>
          <p:sp>
            <p:nvSpPr>
              <p:cNvPr id="61" name="Rectangle 144">
                <a:extLst>
                  <a:ext uri="{FF2B5EF4-FFF2-40B4-BE49-F238E27FC236}">
                    <a16:creationId xmlns:a16="http://schemas.microsoft.com/office/drawing/2014/main" xmlns="" id="{C2F21DA0-F65B-445D-B7E5-9F4C10B340E8}"/>
                  </a:ext>
                </a:extLst>
              </p:cNvPr>
              <p:cNvSpPr/>
              <p:nvPr/>
            </p:nvSpPr>
            <p:spPr>
              <a:xfrm>
                <a:off x="1583818" y="3651389"/>
                <a:ext cx="457200" cy="428625"/>
              </a:xfrm>
              <a:prstGeom prst="rect">
                <a:avLst/>
              </a:prstGeom>
              <a:grpFill/>
              <a:ln w="12700" cap="flat" cmpd="sng" algn="ctr">
                <a:solidFill>
                  <a:srgbClr val="FFC00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DA39</a:t>
                </a:r>
              </a:p>
            </p:txBody>
          </p:sp>
        </p:grpSp>
        <p:sp>
          <p:nvSpPr>
            <p:cNvPr id="57" name="Rectangle 140">
              <a:extLst>
                <a:ext uri="{FF2B5EF4-FFF2-40B4-BE49-F238E27FC236}">
                  <a16:creationId xmlns:a16="http://schemas.microsoft.com/office/drawing/2014/main" xmlns="" id="{6F93624F-E022-4B54-ABA4-3B5F0245F42F}"/>
                </a:ext>
              </a:extLst>
            </p:cNvPr>
            <p:cNvSpPr/>
            <p:nvPr/>
          </p:nvSpPr>
          <p:spPr>
            <a:xfrm>
              <a:off x="2072443" y="3651389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40</a:t>
              </a:r>
            </a:p>
          </p:txBody>
        </p:sp>
        <p:sp>
          <p:nvSpPr>
            <p:cNvPr id="58" name="Rectangle 141">
              <a:extLst>
                <a:ext uri="{FF2B5EF4-FFF2-40B4-BE49-F238E27FC236}">
                  <a16:creationId xmlns:a16="http://schemas.microsoft.com/office/drawing/2014/main" xmlns="" id="{D5308B74-5005-45E2-8AC4-F3FDEE2AB5A6}"/>
                </a:ext>
              </a:extLst>
            </p:cNvPr>
            <p:cNvSpPr/>
            <p:nvPr/>
          </p:nvSpPr>
          <p:spPr>
            <a:xfrm>
              <a:off x="2565524" y="3651389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41</a:t>
              </a:r>
            </a:p>
          </p:txBody>
        </p:sp>
        <p:sp>
          <p:nvSpPr>
            <p:cNvPr id="59" name="Rectangle 142">
              <a:extLst>
                <a:ext uri="{FF2B5EF4-FFF2-40B4-BE49-F238E27FC236}">
                  <a16:creationId xmlns:a16="http://schemas.microsoft.com/office/drawing/2014/main" xmlns="" id="{184B0DE8-2EA3-425D-A73C-06A14D9E9360}"/>
                </a:ext>
              </a:extLst>
            </p:cNvPr>
            <p:cNvSpPr/>
            <p:nvPr/>
          </p:nvSpPr>
          <p:spPr>
            <a:xfrm>
              <a:off x="3056006" y="3651389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</a:t>
              </a:r>
              <a:r>
                <a:rPr lang="en-GB" sz="1400" kern="0" dirty="0">
                  <a:solidFill>
                    <a:prstClr val="white"/>
                  </a:solidFill>
                  <a:latin typeface="Calibri" panose="020F0502020204030204"/>
                </a:rPr>
                <a:t>42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Slide Number Placeholder 1">
            <a:extLst>
              <a:ext uri="{FF2B5EF4-FFF2-40B4-BE49-F238E27FC236}">
                <a16:creationId xmlns:a16="http://schemas.microsoft.com/office/drawing/2014/main" xmlns="" id="{0E1F1B37-5241-4E4B-BEF4-50B57B2C1A44}"/>
              </a:ext>
            </a:extLst>
          </p:cNvPr>
          <p:cNvSpPr txBox="1">
            <a:spLocks/>
          </p:cNvSpPr>
          <p:nvPr/>
        </p:nvSpPr>
        <p:spPr>
          <a:xfrm>
            <a:off x="884647" y="50384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9F1CE3-947D-4C25-9730-FFCE01B76444}" type="slidenum">
              <a:rPr lang="en-GB" b="1" smtClean="0"/>
              <a:pPr/>
              <a:t>11</a:t>
            </a:fld>
            <a:endParaRPr lang="en-GB" b="1" dirty="0"/>
          </a:p>
        </p:txBody>
      </p:sp>
      <p:sp>
        <p:nvSpPr>
          <p:cNvPr id="80" name="四角形: 角を丸くする 79">
            <a:extLst>
              <a:ext uri="{FF2B5EF4-FFF2-40B4-BE49-F238E27FC236}">
                <a16:creationId xmlns:a16="http://schemas.microsoft.com/office/drawing/2014/main" xmlns="" id="{528146C6-9FFB-41A8-B0DA-9CE538698456}"/>
              </a:ext>
            </a:extLst>
          </p:cNvPr>
          <p:cNvSpPr/>
          <p:nvPr/>
        </p:nvSpPr>
        <p:spPr>
          <a:xfrm>
            <a:off x="76199" y="2098103"/>
            <a:ext cx="3916673" cy="17844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3600" b="1" dirty="0">
                <a:solidFill>
                  <a:schemeClr val="tx1"/>
                </a:solidFill>
              </a:rPr>
              <a:t>$60K</a:t>
            </a:r>
          </a:p>
          <a:p>
            <a:r>
              <a:rPr kumimoji="1" lang="en-US" altLang="ja-JP" sz="3600" b="1" dirty="0">
                <a:solidFill>
                  <a:schemeClr val="tx1"/>
                </a:solidFill>
              </a:rPr>
              <a:t>-100K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pic>
        <p:nvPicPr>
          <p:cNvPr id="83" name="グラフィックス 82" descr="閉じる">
            <a:extLst>
              <a:ext uri="{FF2B5EF4-FFF2-40B4-BE49-F238E27FC236}">
                <a16:creationId xmlns:a16="http://schemas.microsoft.com/office/drawing/2014/main" xmlns="" id="{8D3518D8-FA23-4EC9-9264-A0D26576F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16130" y="3214402"/>
            <a:ext cx="515573" cy="515573"/>
          </a:xfrm>
          <a:prstGeom prst="rect">
            <a:avLst/>
          </a:prstGeom>
        </p:spPr>
      </p:pic>
      <p:sp>
        <p:nvSpPr>
          <p:cNvPr id="84" name="四角形: 角を丸くする 83">
            <a:extLst>
              <a:ext uri="{FF2B5EF4-FFF2-40B4-BE49-F238E27FC236}">
                <a16:creationId xmlns:a16="http://schemas.microsoft.com/office/drawing/2014/main" xmlns="" id="{12B9B4CF-C11E-440A-AABA-953B3F8365D2}"/>
              </a:ext>
            </a:extLst>
          </p:cNvPr>
          <p:cNvSpPr/>
          <p:nvPr/>
        </p:nvSpPr>
        <p:spPr>
          <a:xfrm>
            <a:off x="76199" y="4223273"/>
            <a:ext cx="3955503" cy="181701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pic>
        <p:nvPicPr>
          <p:cNvPr id="87" name="グラフィックス 86" descr="閉じる">
            <a:extLst>
              <a:ext uri="{FF2B5EF4-FFF2-40B4-BE49-F238E27FC236}">
                <a16:creationId xmlns:a16="http://schemas.microsoft.com/office/drawing/2014/main" xmlns="" id="{EB3741C9-EC21-491C-882B-4CCA84EF6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477299" y="5326241"/>
            <a:ext cx="515573" cy="515573"/>
          </a:xfrm>
          <a:prstGeom prst="rect">
            <a:avLst/>
          </a:prstGeom>
        </p:spPr>
      </p:pic>
      <p:sp>
        <p:nvSpPr>
          <p:cNvPr id="88" name="フローチャート: 結合子 87">
            <a:extLst>
              <a:ext uri="{FF2B5EF4-FFF2-40B4-BE49-F238E27FC236}">
                <a16:creationId xmlns:a16="http://schemas.microsoft.com/office/drawing/2014/main" xmlns="" id="{603B8E9B-737E-4E7B-B6F4-DBDDC70B18CC}"/>
              </a:ext>
            </a:extLst>
          </p:cNvPr>
          <p:cNvSpPr/>
          <p:nvPr/>
        </p:nvSpPr>
        <p:spPr>
          <a:xfrm>
            <a:off x="3540970" y="2632522"/>
            <a:ext cx="384934" cy="395376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89" name="フローチャート: 結合子 88">
            <a:extLst>
              <a:ext uri="{FF2B5EF4-FFF2-40B4-BE49-F238E27FC236}">
                <a16:creationId xmlns:a16="http://schemas.microsoft.com/office/drawing/2014/main" xmlns="" id="{3A20F136-3580-458D-A645-2AFF9937C6A8}"/>
              </a:ext>
            </a:extLst>
          </p:cNvPr>
          <p:cNvSpPr/>
          <p:nvPr/>
        </p:nvSpPr>
        <p:spPr>
          <a:xfrm>
            <a:off x="3532747" y="4713618"/>
            <a:ext cx="384934" cy="395376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138" name="Content Placeholder 4"/>
          <p:cNvSpPr>
            <a:spLocks noGrp="1"/>
          </p:cNvSpPr>
          <p:nvPr>
            <p:ph idx="1"/>
          </p:nvPr>
        </p:nvSpPr>
        <p:spPr>
          <a:xfrm>
            <a:off x="938776" y="2082556"/>
            <a:ext cx="2791785" cy="464958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/>
              <a:t>MAIN DRAW 32</a:t>
            </a:r>
          </a:p>
          <a:p>
            <a:pPr lvl="1" algn="ctr"/>
            <a:endParaRPr lang="en-GB" b="1" dirty="0"/>
          </a:p>
          <a:p>
            <a:pPr lvl="1" algn="ctr"/>
            <a:endParaRPr lang="en-GB" b="1" dirty="0"/>
          </a:p>
        </p:txBody>
      </p:sp>
      <p:sp>
        <p:nvSpPr>
          <p:cNvPr id="191" name="Content Placeholder 4"/>
          <p:cNvSpPr txBox="1">
            <a:spLocks/>
          </p:cNvSpPr>
          <p:nvPr/>
        </p:nvSpPr>
        <p:spPr>
          <a:xfrm>
            <a:off x="832226" y="4312582"/>
            <a:ext cx="2633931" cy="1001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19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1088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03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/>
              <a:t>QUALIFYING 24</a:t>
            </a:r>
          </a:p>
          <a:p>
            <a:pPr lvl="1" algn="ctr"/>
            <a:endParaRPr lang="en-GB" b="1" dirty="0"/>
          </a:p>
          <a:p>
            <a:pPr lvl="1" algn="ctr"/>
            <a:endParaRPr lang="en-GB" b="1" dirty="0"/>
          </a:p>
        </p:txBody>
      </p:sp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xmlns="" id="{EE6E98FA-A780-426E-A2C4-C223FEF6D483}"/>
              </a:ext>
            </a:extLst>
          </p:cNvPr>
          <p:cNvSpPr/>
          <p:nvPr/>
        </p:nvSpPr>
        <p:spPr>
          <a:xfrm>
            <a:off x="1732581" y="2620805"/>
            <a:ext cx="1693860" cy="42694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WTA Ranking</a:t>
            </a:r>
            <a:endParaRPr kumimoji="1" lang="ja-JP" altLang="en-US" b="1" dirty="0"/>
          </a:p>
        </p:txBody>
      </p:sp>
      <p:sp>
        <p:nvSpPr>
          <p:cNvPr id="82" name="四角形: 角を丸くする 81">
            <a:extLst>
              <a:ext uri="{FF2B5EF4-FFF2-40B4-BE49-F238E27FC236}">
                <a16:creationId xmlns:a16="http://schemas.microsoft.com/office/drawing/2014/main" xmlns="" id="{FC6C3F2C-6D9A-4CBD-AB94-CB8C6CCED430}"/>
              </a:ext>
            </a:extLst>
          </p:cNvPr>
          <p:cNvSpPr/>
          <p:nvPr/>
        </p:nvSpPr>
        <p:spPr>
          <a:xfrm>
            <a:off x="1725723" y="3238168"/>
            <a:ext cx="1693860" cy="42694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ITF Ranking</a:t>
            </a:r>
            <a:endParaRPr kumimoji="1" lang="ja-JP" altLang="en-US" b="1" dirty="0"/>
          </a:p>
        </p:txBody>
      </p:sp>
      <p:sp>
        <p:nvSpPr>
          <p:cNvPr id="85" name="四角形: 角を丸くする 84">
            <a:extLst>
              <a:ext uri="{FF2B5EF4-FFF2-40B4-BE49-F238E27FC236}">
                <a16:creationId xmlns:a16="http://schemas.microsoft.com/office/drawing/2014/main" xmlns="" id="{D39ECBB3-007F-4FBE-B161-16A997FF48B1}"/>
              </a:ext>
            </a:extLst>
          </p:cNvPr>
          <p:cNvSpPr/>
          <p:nvPr/>
        </p:nvSpPr>
        <p:spPr>
          <a:xfrm>
            <a:off x="1758746" y="4740020"/>
            <a:ext cx="1693860" cy="42694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WTA Ranking</a:t>
            </a:r>
            <a:endParaRPr kumimoji="1" lang="ja-JP" altLang="en-US" b="1" dirty="0"/>
          </a:p>
        </p:txBody>
      </p:sp>
      <p:sp>
        <p:nvSpPr>
          <p:cNvPr id="86" name="四角形: 角を丸くする 85">
            <a:extLst>
              <a:ext uri="{FF2B5EF4-FFF2-40B4-BE49-F238E27FC236}">
                <a16:creationId xmlns:a16="http://schemas.microsoft.com/office/drawing/2014/main" xmlns="" id="{3E830B85-F5F4-4411-AEBA-52918B684A9B}"/>
              </a:ext>
            </a:extLst>
          </p:cNvPr>
          <p:cNvSpPr/>
          <p:nvPr/>
        </p:nvSpPr>
        <p:spPr>
          <a:xfrm>
            <a:off x="1732581" y="5403571"/>
            <a:ext cx="1693860" cy="42694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ITF Ranking</a:t>
            </a:r>
            <a:endParaRPr kumimoji="1" lang="ja-JP" altLang="en-US" b="1" dirty="0"/>
          </a:p>
        </p:txBody>
      </p:sp>
      <p:grpSp>
        <p:nvGrpSpPr>
          <p:cNvPr id="92" name="Group 2">
            <a:extLst>
              <a:ext uri="{FF2B5EF4-FFF2-40B4-BE49-F238E27FC236}">
                <a16:creationId xmlns:a16="http://schemas.microsoft.com/office/drawing/2014/main" xmlns="" id="{951B78D1-EBC5-45D6-8E27-9EB4E5C4D1C8}"/>
              </a:ext>
            </a:extLst>
          </p:cNvPr>
          <p:cNvGrpSpPr/>
          <p:nvPr/>
        </p:nvGrpSpPr>
        <p:grpSpPr>
          <a:xfrm>
            <a:off x="8203073" y="5314300"/>
            <a:ext cx="3468761" cy="1001718"/>
            <a:chOff x="9348525" y="5787230"/>
            <a:chExt cx="2605890" cy="600165"/>
          </a:xfrm>
        </p:grpSpPr>
        <p:sp>
          <p:nvSpPr>
            <p:cNvPr id="93" name="Rectangle 191">
              <a:extLst>
                <a:ext uri="{FF2B5EF4-FFF2-40B4-BE49-F238E27FC236}">
                  <a16:creationId xmlns:a16="http://schemas.microsoft.com/office/drawing/2014/main" xmlns="" id="{3BB4DDEC-D033-4B93-95DB-0CFF6C3DB75B}"/>
                </a:ext>
              </a:extLst>
            </p:cNvPr>
            <p:cNvSpPr/>
            <p:nvPr/>
          </p:nvSpPr>
          <p:spPr>
            <a:xfrm>
              <a:off x="9420153" y="5873840"/>
              <a:ext cx="406561" cy="426945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kern="0" noProof="0" dirty="0">
                  <a:solidFill>
                    <a:prstClr val="white"/>
                  </a:solidFill>
                  <a:latin typeface="Calibri" panose="020F0502020204030204"/>
                </a:rPr>
                <a:t>DA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kern="0" dirty="0">
                  <a:solidFill>
                    <a:prstClr val="white"/>
                  </a:solidFill>
                  <a:latin typeface="Calibri" panose="020F0502020204030204"/>
                </a:rPr>
                <a:t>x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4" name="TextBox 42">
              <a:extLst>
                <a:ext uri="{FF2B5EF4-FFF2-40B4-BE49-F238E27FC236}">
                  <a16:creationId xmlns:a16="http://schemas.microsoft.com/office/drawing/2014/main" xmlns="" id="{93E90751-0B5B-4FCD-908F-2303D2AEB28A}"/>
                </a:ext>
              </a:extLst>
            </p:cNvPr>
            <p:cNvSpPr txBox="1"/>
            <p:nvPr/>
          </p:nvSpPr>
          <p:spPr>
            <a:xfrm>
              <a:off x="9837151" y="5873840"/>
              <a:ext cx="2117264" cy="38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System of Merit</a:t>
              </a:r>
            </a:p>
            <a:p>
              <a:r>
                <a:rPr lang="en-GB" b="1" dirty="0"/>
                <a:t>WTA Ranking Order</a:t>
              </a:r>
            </a:p>
          </p:txBody>
        </p:sp>
        <p:sp>
          <p:nvSpPr>
            <p:cNvPr id="95" name="Rectangle 192">
              <a:extLst>
                <a:ext uri="{FF2B5EF4-FFF2-40B4-BE49-F238E27FC236}">
                  <a16:creationId xmlns:a16="http://schemas.microsoft.com/office/drawing/2014/main" xmlns="" id="{3B315BB9-3594-4C62-94C1-2501288AF40C}"/>
                </a:ext>
              </a:extLst>
            </p:cNvPr>
            <p:cNvSpPr/>
            <p:nvPr/>
          </p:nvSpPr>
          <p:spPr>
            <a:xfrm>
              <a:off x="9348525" y="5787230"/>
              <a:ext cx="2426265" cy="600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5190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 - Tour structure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9F1CE3-947D-4C25-9730-FFCE01B76444}" type="slidenum">
              <a:rPr lang="en-GB" smtClean="0"/>
              <a:t>2</a:t>
            </a:fld>
            <a:endParaRPr lang="en-GB"/>
          </a:p>
        </p:txBody>
      </p:sp>
      <p:grpSp>
        <p:nvGrpSpPr>
          <p:cNvPr id="36" name="Group 35"/>
          <p:cNvGrpSpPr/>
          <p:nvPr/>
        </p:nvGrpSpPr>
        <p:grpSpPr>
          <a:xfrm>
            <a:off x="152171" y="1006501"/>
            <a:ext cx="10304817" cy="4929345"/>
            <a:chOff x="475211" y="1015965"/>
            <a:chExt cx="8868633" cy="4119278"/>
          </a:xfrm>
        </p:grpSpPr>
        <p:grpSp>
          <p:nvGrpSpPr>
            <p:cNvPr id="37" name="Group 36"/>
            <p:cNvGrpSpPr/>
            <p:nvPr/>
          </p:nvGrpSpPr>
          <p:grpSpPr>
            <a:xfrm>
              <a:off x="475211" y="1015965"/>
              <a:ext cx="8868633" cy="4119278"/>
              <a:chOff x="1736465" y="1223313"/>
              <a:chExt cx="8868633" cy="4119278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1736465" y="1223313"/>
                <a:ext cx="8868633" cy="4119278"/>
                <a:chOff x="1736465" y="1223313"/>
                <a:chExt cx="8868633" cy="4119278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1736465" y="1608662"/>
                  <a:ext cx="8116012" cy="3733929"/>
                  <a:chOff x="1431665" y="287862"/>
                  <a:chExt cx="8116012" cy="3733929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31665" y="287862"/>
                    <a:ext cx="3823917" cy="848251"/>
                  </a:xfrm>
                  <a:prstGeom prst="rect">
                    <a:avLst/>
                  </a:prstGeom>
                  <a:solidFill>
                    <a:srgbClr val="003366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2800" b="1" dirty="0"/>
                      <a:t>ATP</a:t>
                    </a:r>
                    <a:r>
                      <a:rPr lang="ja-JP" altLang="en-US" sz="2800" b="1" dirty="0"/>
                      <a:t> </a:t>
                    </a:r>
                    <a:r>
                      <a:rPr lang="en-GB" sz="2800" b="1" dirty="0"/>
                      <a:t>TOUR </a:t>
                    </a:r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1471656" y="3607220"/>
                    <a:ext cx="3779832" cy="414571"/>
                  </a:xfrm>
                  <a:prstGeom prst="rect">
                    <a:avLst/>
                  </a:prstGeom>
                  <a:solidFill>
                    <a:srgbClr val="990033"/>
                  </a:solidFill>
                  <a:ln>
                    <a:noFill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2800" b="1" dirty="0"/>
                      <a:t>ITF JUNIOR CIRCUIT</a:t>
                    </a:r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>
                  <a:xfrm>
                    <a:off x="1431665" y="1187667"/>
                    <a:ext cx="3823917" cy="778400"/>
                  </a:xfrm>
                  <a:prstGeom prst="rect">
                    <a:avLst/>
                  </a:prstGeom>
                  <a:solidFill>
                    <a:srgbClr val="003366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2800" b="1" dirty="0"/>
                      <a:t>ATP CHALLENGER</a:t>
                    </a:r>
                  </a:p>
                </p:txBody>
              </p:sp>
              <p:grpSp>
                <p:nvGrpSpPr>
                  <p:cNvPr id="48" name="Group 47"/>
                  <p:cNvGrpSpPr/>
                  <p:nvPr/>
                </p:nvGrpSpPr>
                <p:grpSpPr>
                  <a:xfrm>
                    <a:off x="1468728" y="2191687"/>
                    <a:ext cx="3786855" cy="1118545"/>
                    <a:chOff x="1468728" y="2191687"/>
                    <a:chExt cx="3786855" cy="1118545"/>
                  </a:xfrm>
                  <a:solidFill>
                    <a:srgbClr val="006666"/>
                  </a:solidFill>
                </p:grpSpPr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1475752" y="2839099"/>
                      <a:ext cx="3779831" cy="471133"/>
                    </a:xfrm>
                    <a:prstGeom prst="rect">
                      <a:avLst/>
                    </a:prstGeom>
                    <a:solidFill>
                      <a:srgbClr val="003366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2800" b="1" dirty="0"/>
                        <a:t>ITF Futures ($15k)</a:t>
                      </a:r>
                    </a:p>
                  </p:txBody>
                </p:sp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1468728" y="2191687"/>
                      <a:ext cx="3761636" cy="472894"/>
                    </a:xfrm>
                    <a:prstGeom prst="rect">
                      <a:avLst/>
                    </a:prstGeom>
                    <a:solidFill>
                      <a:srgbClr val="003366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2800" b="1" dirty="0"/>
                        <a:t>ITF Futures ($25K)</a:t>
                      </a:r>
                    </a:p>
                  </p:txBody>
                </p:sp>
              </p:grpSp>
              <p:sp>
                <p:nvSpPr>
                  <p:cNvPr id="49" name="Rectangle 48"/>
                  <p:cNvSpPr/>
                  <p:nvPr/>
                </p:nvSpPr>
                <p:spPr>
                  <a:xfrm>
                    <a:off x="5669724" y="295590"/>
                    <a:ext cx="3853766" cy="840523"/>
                  </a:xfrm>
                  <a:prstGeom prst="rect">
                    <a:avLst/>
                  </a:prstGeom>
                  <a:solidFill>
                    <a:srgbClr val="003366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2800" b="1" dirty="0"/>
                      <a:t>ATP TOUR </a:t>
                    </a:r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5684070" y="3596026"/>
                    <a:ext cx="3839421" cy="414571"/>
                  </a:xfrm>
                  <a:prstGeom prst="rect">
                    <a:avLst/>
                  </a:prstGeom>
                  <a:solidFill>
                    <a:srgbClr val="990033"/>
                  </a:solidFill>
                  <a:ln>
                    <a:noFill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2800" b="1" dirty="0"/>
                      <a:t>ITF JUNIOR CIRCUIT</a:t>
                    </a:r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>
                  <a:xfrm>
                    <a:off x="5669723" y="1182750"/>
                    <a:ext cx="3877954" cy="796213"/>
                  </a:xfrm>
                  <a:prstGeom prst="rect">
                    <a:avLst/>
                  </a:prstGeom>
                  <a:solidFill>
                    <a:srgbClr val="003366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2800" b="1" dirty="0"/>
                      <a:t>ATP CHALLENGER</a:t>
                    </a:r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5668330" y="2839098"/>
                    <a:ext cx="3855160" cy="471133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2400" b="1" dirty="0"/>
                      <a:t>ITF TRANSITION TOUR $15K</a:t>
                    </a:r>
                  </a:p>
                </p:txBody>
              </p:sp>
            </p:grpSp>
            <p:sp>
              <p:nvSpPr>
                <p:cNvPr id="43" name="TextBox 42"/>
                <p:cNvSpPr txBox="1"/>
                <p:nvPr/>
              </p:nvSpPr>
              <p:spPr>
                <a:xfrm>
                  <a:off x="2582946" y="1223313"/>
                  <a:ext cx="3830265" cy="3857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400" b="1" dirty="0">
                      <a:solidFill>
                        <a:srgbClr val="FF0000"/>
                      </a:solidFill>
                    </a:rPr>
                    <a:t>2018 STRUCTURE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6774833" y="1231488"/>
                  <a:ext cx="3830265" cy="3857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400" b="1" dirty="0">
                      <a:solidFill>
                        <a:srgbClr val="FF0000"/>
                      </a:solidFill>
                    </a:rPr>
                    <a:t>2019 STRUCTURE</a:t>
                  </a:r>
                </a:p>
              </p:txBody>
            </p:sp>
          </p:grpSp>
          <p:sp>
            <p:nvSpPr>
              <p:cNvPr id="41" name="Rectangle 40"/>
              <p:cNvSpPr/>
              <p:nvPr/>
            </p:nvSpPr>
            <p:spPr>
              <a:xfrm>
                <a:off x="5973131" y="3512394"/>
                <a:ext cx="3855160" cy="47298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ITF PRO CIRCUIT $25K</a:t>
                </a:r>
              </a:p>
            </p:txBody>
          </p:sp>
        </p:grpSp>
        <p:sp>
          <p:nvSpPr>
            <p:cNvPr id="38" name="Right Triangle 37"/>
            <p:cNvSpPr/>
            <p:nvPr/>
          </p:nvSpPr>
          <p:spPr>
            <a:xfrm rot="10800000">
              <a:off x="8040720" y="3303258"/>
              <a:ext cx="526316" cy="461607"/>
            </a:xfrm>
            <a:prstGeom prst="rtTriangle">
              <a:avLst/>
            </a:prstGeom>
            <a:solidFill>
              <a:srgbClr val="324A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ight Triangle 38"/>
            <p:cNvSpPr/>
            <p:nvPr/>
          </p:nvSpPr>
          <p:spPr>
            <a:xfrm rot="16200000">
              <a:off x="7924314" y="2412607"/>
              <a:ext cx="783317" cy="550505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803632" y="1615647"/>
            <a:ext cx="3324322" cy="4296506"/>
            <a:chOff x="7047153" y="1392563"/>
            <a:chExt cx="3324322" cy="4385528"/>
          </a:xfrm>
        </p:grpSpPr>
        <p:sp>
          <p:nvSpPr>
            <p:cNvPr id="59" name="Rectangle 58"/>
            <p:cNvSpPr/>
            <p:nvPr/>
          </p:nvSpPr>
          <p:spPr>
            <a:xfrm>
              <a:off x="7047153" y="1645733"/>
              <a:ext cx="281175" cy="258931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071520" y="4127708"/>
              <a:ext cx="281175" cy="258931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360305" y="3918089"/>
              <a:ext cx="1944572" cy="576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2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ITF Points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328329" y="1392563"/>
              <a:ext cx="1892767" cy="574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2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ATP Points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368658" y="5203190"/>
              <a:ext cx="3002817" cy="574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2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ITF Jr Points</a:t>
              </a:r>
            </a:p>
          </p:txBody>
        </p:sp>
      </p:grpSp>
      <p:sp>
        <p:nvSpPr>
          <p:cNvPr id="54" name="Rectangle 53"/>
          <p:cNvSpPr/>
          <p:nvPr/>
        </p:nvSpPr>
        <p:spPr>
          <a:xfrm>
            <a:off x="9803633" y="5516276"/>
            <a:ext cx="281175" cy="258931"/>
          </a:xfrm>
          <a:prstGeom prst="rect">
            <a:avLst/>
          </a:prstGeom>
          <a:solidFill>
            <a:srgbClr val="990033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xmlns="" id="{9A034018-581B-4850-AC6E-C6445301673E}"/>
              </a:ext>
            </a:extLst>
          </p:cNvPr>
          <p:cNvSpPr/>
          <p:nvPr/>
        </p:nvSpPr>
        <p:spPr>
          <a:xfrm>
            <a:off x="9743146" y="3266196"/>
            <a:ext cx="2253617" cy="828122"/>
          </a:xfrm>
          <a:prstGeom prst="wedgeRoundRectCallout">
            <a:avLst>
              <a:gd name="adj1" fmla="val -61470"/>
              <a:gd name="adj2" fmla="val 20851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b="1" dirty="0"/>
              <a:t>2019 Finalists Only</a:t>
            </a:r>
          </a:p>
          <a:p>
            <a:r>
              <a:rPr kumimoji="1" lang="en-US" altLang="ja-JP" sz="1600" b="1" dirty="0"/>
              <a:t>2020 NO ATP point</a:t>
            </a:r>
            <a:endParaRPr kumimoji="1" lang="ja-JP" altLang="en-US" sz="1600" b="1" dirty="0"/>
          </a:p>
        </p:txBody>
      </p:sp>
      <p:sp>
        <p:nvSpPr>
          <p:cNvPr id="81" name="Up Arrow 52">
            <a:extLst>
              <a:ext uri="{FF2B5EF4-FFF2-40B4-BE49-F238E27FC236}">
                <a16:creationId xmlns:a16="http://schemas.microsoft.com/office/drawing/2014/main" xmlns="" id="{F241B9F2-FAA9-49AD-8566-F0A495C87D96}"/>
              </a:ext>
            </a:extLst>
          </p:cNvPr>
          <p:cNvSpPr/>
          <p:nvPr/>
        </p:nvSpPr>
        <p:spPr>
          <a:xfrm rot="5400000">
            <a:off x="4613434" y="3800834"/>
            <a:ext cx="452417" cy="502634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FF0000"/>
              </a:highlight>
            </a:endParaRPr>
          </a:p>
        </p:txBody>
      </p:sp>
      <p:sp>
        <p:nvSpPr>
          <p:cNvPr id="82" name="Up Arrow 52">
            <a:extLst>
              <a:ext uri="{FF2B5EF4-FFF2-40B4-BE49-F238E27FC236}">
                <a16:creationId xmlns:a16="http://schemas.microsoft.com/office/drawing/2014/main" xmlns="" id="{03232DCA-C63B-4F8F-8BD0-82CE959C791A}"/>
              </a:ext>
            </a:extLst>
          </p:cNvPr>
          <p:cNvSpPr/>
          <p:nvPr/>
        </p:nvSpPr>
        <p:spPr>
          <a:xfrm rot="5400000">
            <a:off x="4624760" y="4561107"/>
            <a:ext cx="452417" cy="502634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FF0000"/>
              </a:highlight>
            </a:endParaRPr>
          </a:p>
        </p:txBody>
      </p:sp>
      <p:sp>
        <p:nvSpPr>
          <p:cNvPr id="83" name="吹き出し: 角を丸めた四角形 82">
            <a:extLst>
              <a:ext uri="{FF2B5EF4-FFF2-40B4-BE49-F238E27FC236}">
                <a16:creationId xmlns:a16="http://schemas.microsoft.com/office/drawing/2014/main" xmlns="" id="{71340745-63B8-4BC1-BA7F-9416DEF402A7}"/>
              </a:ext>
            </a:extLst>
          </p:cNvPr>
          <p:cNvSpPr/>
          <p:nvPr/>
        </p:nvSpPr>
        <p:spPr>
          <a:xfrm>
            <a:off x="9786212" y="2553954"/>
            <a:ext cx="2191363" cy="574271"/>
          </a:xfrm>
          <a:prstGeom prst="wedgeRoundRectCallout">
            <a:avLst>
              <a:gd name="adj1" fmla="val -64476"/>
              <a:gd name="adj2" fmla="val 40277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b="1" dirty="0">
                <a:solidFill>
                  <a:srgbClr val="324A66"/>
                </a:solidFill>
              </a:rPr>
              <a:t>Qualifying ONLY</a:t>
            </a:r>
            <a:endParaRPr kumimoji="1" lang="ja-JP" altLang="en-US" sz="1600" b="1" dirty="0">
              <a:solidFill>
                <a:srgbClr val="324A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3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Ranking conversion/introduction (MEN)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9F1CE3-947D-4C25-9730-FFCE01B76444}" type="slidenum">
              <a:rPr lang="en-GB" smtClean="0"/>
              <a:t>3</a:t>
            </a:fld>
            <a:endParaRPr lang="en-GB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150054D1-9263-4FB8-9DFE-1C29445563D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1230" y="1082323"/>
            <a:ext cx="11542712" cy="4983163"/>
            <a:chOff x="227" y="735"/>
            <a:chExt cx="7271" cy="3139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xmlns="" id="{DD932A1D-CE9C-400F-A53E-AAEC4828962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9" y="1762"/>
              <a:ext cx="6833" cy="1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solidFill>
                  <a:srgbClr val="FF0000"/>
                </a:solidFill>
              </a:endParaRPr>
            </a:p>
          </p:txBody>
        </p:sp>
        <p:grpSp>
          <p:nvGrpSpPr>
            <p:cNvPr id="6" name="Group 205">
              <a:extLst>
                <a:ext uri="{FF2B5EF4-FFF2-40B4-BE49-F238E27FC236}">
                  <a16:creationId xmlns:a16="http://schemas.microsoft.com/office/drawing/2014/main" xmlns="" id="{0D3F08D3-C64C-4E9A-810A-DE703C9B37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" y="735"/>
              <a:ext cx="7271" cy="3139"/>
              <a:chOff x="227" y="735"/>
              <a:chExt cx="7271" cy="3139"/>
            </a:xfrm>
          </p:grpSpPr>
          <p:sp>
            <p:nvSpPr>
              <p:cNvPr id="87" name="Rectangle 5">
                <a:extLst>
                  <a:ext uri="{FF2B5EF4-FFF2-40B4-BE49-F238E27FC236}">
                    <a16:creationId xmlns:a16="http://schemas.microsoft.com/office/drawing/2014/main" xmlns="" id="{E8033013-476F-4A43-8E54-795FACB9E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" y="735"/>
                <a:ext cx="456" cy="316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" name="Rectangle 6">
                <a:extLst>
                  <a:ext uri="{FF2B5EF4-FFF2-40B4-BE49-F238E27FC236}">
                    <a16:creationId xmlns:a16="http://schemas.microsoft.com/office/drawing/2014/main" xmlns="" id="{64AC081E-9FD1-49D3-A0EE-042668B2E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" y="735"/>
                <a:ext cx="40" cy="3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" name="Rectangle 7">
                <a:extLst>
                  <a:ext uri="{FF2B5EF4-FFF2-40B4-BE49-F238E27FC236}">
                    <a16:creationId xmlns:a16="http://schemas.microsoft.com/office/drawing/2014/main" xmlns="" id="{3DFBA193-F713-481C-A698-73F131EBA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" y="735"/>
                <a:ext cx="2010" cy="316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" name="Rectangle 8">
                <a:extLst>
                  <a:ext uri="{FF2B5EF4-FFF2-40B4-BE49-F238E27FC236}">
                    <a16:creationId xmlns:a16="http://schemas.microsoft.com/office/drawing/2014/main" xmlns="" id="{6E89A152-C318-4408-A0DC-752FFE91B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35"/>
                <a:ext cx="39" cy="3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" name="Rectangle 9">
                <a:extLst>
                  <a:ext uri="{FF2B5EF4-FFF2-40B4-BE49-F238E27FC236}">
                    <a16:creationId xmlns:a16="http://schemas.microsoft.com/office/drawing/2014/main" xmlns="" id="{DE18F109-673E-4B30-B49A-D0D6CD3C2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4" y="735"/>
                <a:ext cx="473" cy="316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" name="Rectangle 10">
                <a:extLst>
                  <a:ext uri="{FF2B5EF4-FFF2-40B4-BE49-F238E27FC236}">
                    <a16:creationId xmlns:a16="http://schemas.microsoft.com/office/drawing/2014/main" xmlns="" id="{D7C67143-6B47-4863-B163-D53D9BE9B7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7" y="735"/>
                <a:ext cx="443" cy="316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" name="Rectangle 11">
                <a:extLst>
                  <a:ext uri="{FF2B5EF4-FFF2-40B4-BE49-F238E27FC236}">
                    <a16:creationId xmlns:a16="http://schemas.microsoft.com/office/drawing/2014/main" xmlns="" id="{B4C730D8-3A46-4114-B6BF-F9D22763E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0" y="735"/>
                <a:ext cx="443" cy="316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" name="Rectangle 12">
                <a:extLst>
                  <a:ext uri="{FF2B5EF4-FFF2-40B4-BE49-F238E27FC236}">
                    <a16:creationId xmlns:a16="http://schemas.microsoft.com/office/drawing/2014/main" xmlns="" id="{B90C2539-5858-4DAC-9EAC-1A677A314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735"/>
                <a:ext cx="443" cy="316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" name="Rectangle 13">
                <a:extLst>
                  <a:ext uri="{FF2B5EF4-FFF2-40B4-BE49-F238E27FC236}">
                    <a16:creationId xmlns:a16="http://schemas.microsoft.com/office/drawing/2014/main" xmlns="" id="{67ABD64A-6AFA-43FC-8FC8-091C72031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7" y="735"/>
                <a:ext cx="442" cy="316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" name="Rectangle 14">
                <a:extLst>
                  <a:ext uri="{FF2B5EF4-FFF2-40B4-BE49-F238E27FC236}">
                    <a16:creationId xmlns:a16="http://schemas.microsoft.com/office/drawing/2014/main" xmlns="" id="{BA371D2E-4FC5-46ED-AA1D-ABED86FCD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0" y="735"/>
                <a:ext cx="443" cy="316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" name="Rectangle 15">
                <a:extLst>
                  <a:ext uri="{FF2B5EF4-FFF2-40B4-BE49-F238E27FC236}">
                    <a16:creationId xmlns:a16="http://schemas.microsoft.com/office/drawing/2014/main" xmlns="" id="{0A4CD32B-2853-4F26-BC18-2595C9C4F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8" y="735"/>
                <a:ext cx="591" cy="316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" name="Rectangle 16">
                <a:extLst>
                  <a:ext uri="{FF2B5EF4-FFF2-40B4-BE49-F238E27FC236}">
                    <a16:creationId xmlns:a16="http://schemas.microsoft.com/office/drawing/2014/main" xmlns="" id="{41EC7336-35EB-4C13-9D69-7DF885DD0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9" y="735"/>
                <a:ext cx="721" cy="316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" name="Rectangle 17">
                <a:extLst>
                  <a:ext uri="{FF2B5EF4-FFF2-40B4-BE49-F238E27FC236}">
                    <a16:creationId xmlns:a16="http://schemas.microsoft.com/office/drawing/2014/main" xmlns="" id="{CB08341A-BF3B-445A-9426-BE3F73E85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" y="1046"/>
                <a:ext cx="7271" cy="5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01" name="Rectangle 19">
                <a:extLst>
                  <a:ext uri="{FF2B5EF4-FFF2-40B4-BE49-F238E27FC236}">
                    <a16:creationId xmlns:a16="http://schemas.microsoft.com/office/drawing/2014/main" xmlns="" id="{316A2551-890A-4BE4-8E63-103E3F505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" y="3472"/>
                <a:ext cx="456" cy="121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" name="Rectangle 20">
                <a:extLst>
                  <a:ext uri="{FF2B5EF4-FFF2-40B4-BE49-F238E27FC236}">
                    <a16:creationId xmlns:a16="http://schemas.microsoft.com/office/drawing/2014/main" xmlns="" id="{9BA91470-DB71-4B1F-B889-8C2F8E977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" y="3472"/>
                <a:ext cx="6382" cy="1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" name="Rectangle 21">
                <a:extLst>
                  <a:ext uri="{FF2B5EF4-FFF2-40B4-BE49-F238E27FC236}">
                    <a16:creationId xmlns:a16="http://schemas.microsoft.com/office/drawing/2014/main" xmlns="" id="{BDB98439-EED2-445D-85C3-776D357BA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" y="3588"/>
                <a:ext cx="6833" cy="5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" name="Rectangle 22">
                <a:extLst>
                  <a:ext uri="{FF2B5EF4-FFF2-40B4-BE49-F238E27FC236}">
                    <a16:creationId xmlns:a16="http://schemas.microsoft.com/office/drawing/2014/main" xmlns="" id="{6B0EA283-5FCE-4184-BB87-0148A22CE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" y="3663"/>
                <a:ext cx="456" cy="12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" name="Rectangle 23">
                <a:extLst>
                  <a:ext uri="{FF2B5EF4-FFF2-40B4-BE49-F238E27FC236}">
                    <a16:creationId xmlns:a16="http://schemas.microsoft.com/office/drawing/2014/main" xmlns="" id="{E04537F2-B411-486E-ACC9-A52AF3685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" y="3636"/>
                <a:ext cx="6382" cy="1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" name="Rectangle 24">
                <a:extLst>
                  <a:ext uri="{FF2B5EF4-FFF2-40B4-BE49-F238E27FC236}">
                    <a16:creationId xmlns:a16="http://schemas.microsoft.com/office/drawing/2014/main" xmlns="" id="{BA6B4C63-2F83-48CC-B21E-97E295AE4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3753"/>
                <a:ext cx="39" cy="1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" name="Rectangle 25">
                <a:extLst>
                  <a:ext uri="{FF2B5EF4-FFF2-40B4-BE49-F238E27FC236}">
                    <a16:creationId xmlns:a16="http://schemas.microsoft.com/office/drawing/2014/main" xmlns="" id="{6E2DA94D-6BD5-47E1-BA72-216AD388C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" y="817"/>
                <a:ext cx="35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Year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" name="Rectangle 26">
                <a:extLst>
                  <a:ext uri="{FF2B5EF4-FFF2-40B4-BE49-F238E27FC236}">
                    <a16:creationId xmlns:a16="http://schemas.microsoft.com/office/drawing/2014/main" xmlns="" id="{6102F389-5080-4118-AFBE-49490A0A8D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" y="817"/>
                <a:ext cx="1259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  Tournament Level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Rectangle 27">
                <a:extLst>
                  <a:ext uri="{FF2B5EF4-FFF2-40B4-BE49-F238E27FC236}">
                    <a16:creationId xmlns:a16="http://schemas.microsoft.com/office/drawing/2014/main" xmlns="" id="{254E8540-CD37-4BF9-ABF7-406391B4D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817"/>
                <a:ext cx="495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Winner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Rectangle 28">
                <a:extLst>
                  <a:ext uri="{FF2B5EF4-FFF2-40B4-BE49-F238E27FC236}">
                    <a16:creationId xmlns:a16="http://schemas.microsoft.com/office/drawing/2014/main" xmlns="" id="{AEF69F64-FFA3-42B4-9A00-2E191C24D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9" y="817"/>
                <a:ext cx="469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Finalist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Rectangle 29">
                <a:extLst>
                  <a:ext uri="{FF2B5EF4-FFF2-40B4-BE49-F238E27FC236}">
                    <a16:creationId xmlns:a16="http://schemas.microsoft.com/office/drawing/2014/main" xmlns="" id="{65D99010-0C03-42B7-B278-92A033D724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1" y="817"/>
                <a:ext cx="19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SF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Rectangle 30">
                <a:extLst>
                  <a:ext uri="{FF2B5EF4-FFF2-40B4-BE49-F238E27FC236}">
                    <a16:creationId xmlns:a16="http://schemas.microsoft.com/office/drawing/2014/main" xmlns="" id="{2B5A88CE-0B78-4276-8958-4CE3E8906E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2" y="817"/>
                <a:ext cx="243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QF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31">
                <a:extLst>
                  <a:ext uri="{FF2B5EF4-FFF2-40B4-BE49-F238E27FC236}">
                    <a16:creationId xmlns:a16="http://schemas.microsoft.com/office/drawing/2014/main" xmlns="" id="{95A24980-CC0B-4044-95F3-54A2E0626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9" y="817"/>
                <a:ext cx="287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R16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Rectangle 32">
                <a:extLst>
                  <a:ext uri="{FF2B5EF4-FFF2-40B4-BE49-F238E27FC236}">
                    <a16:creationId xmlns:a16="http://schemas.microsoft.com/office/drawing/2014/main" xmlns="" id="{D6AE81F1-8E31-41F9-BD93-1503993E70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3" y="817"/>
                <a:ext cx="287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R32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Rectangle 33">
                <a:extLst>
                  <a:ext uri="{FF2B5EF4-FFF2-40B4-BE49-F238E27FC236}">
                    <a16:creationId xmlns:a16="http://schemas.microsoft.com/office/drawing/2014/main" xmlns="" id="{D906937C-0DE9-46D8-BCFF-D406F48D3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2" y="817"/>
                <a:ext cx="590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Qualifier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" name="Rectangle 34">
                <a:extLst>
                  <a:ext uri="{FF2B5EF4-FFF2-40B4-BE49-F238E27FC236}">
                    <a16:creationId xmlns:a16="http://schemas.microsoft.com/office/drawing/2014/main" xmlns="" id="{2221856D-3626-4718-A23B-95D79B40D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4" y="739"/>
                <a:ext cx="790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Final round 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Rectangle 35">
                <a:extLst>
                  <a:ext uri="{FF2B5EF4-FFF2-40B4-BE49-F238E27FC236}">
                    <a16:creationId xmlns:a16="http://schemas.microsoft.com/office/drawing/2014/main" xmlns="" id="{D618E6C9-F61C-4C39-A238-FE188201F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2" y="895"/>
                <a:ext cx="382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qual.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8" name="Rectangle 36">
                <a:extLst>
                  <a:ext uri="{FF2B5EF4-FFF2-40B4-BE49-F238E27FC236}">
                    <a16:creationId xmlns:a16="http://schemas.microsoft.com/office/drawing/2014/main" xmlns="" id="{893088B5-0BA7-45D9-AA7A-47D520517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" y="1109"/>
                <a:ext cx="27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2018</a:t>
                </a:r>
                <a:endParaRPr kumimoji="0" lang="ja-JP" altLang="ja-JP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9" name="Rectangle 37">
                <a:extLst>
                  <a:ext uri="{FF2B5EF4-FFF2-40B4-BE49-F238E27FC236}">
                    <a16:creationId xmlns:a16="http://schemas.microsoft.com/office/drawing/2014/main" xmlns="" id="{4F7AD5D5-C7EC-4F18-B9F8-9C944A234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" y="1128"/>
                <a:ext cx="2058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ATP Challengers (except $150k+H) </a:t>
                </a:r>
                <a:endParaRPr kumimoji="0" lang="ja-JP" altLang="ja-JP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Rectangle 38">
                <a:extLst>
                  <a:ext uri="{FF2B5EF4-FFF2-40B4-BE49-F238E27FC236}">
                    <a16:creationId xmlns:a16="http://schemas.microsoft.com/office/drawing/2014/main" xmlns="" id="{4FBB8E75-4A4B-4D7D-9113-F3CE00D1A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4" y="1133"/>
                <a:ext cx="278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entury Gothic" panose="020B0502020202020204" pitchFamily="34" charset="0"/>
                  </a:rPr>
                  <a:t>[…]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" name="Rectangle 39">
                <a:extLst>
                  <a:ext uri="{FF2B5EF4-FFF2-40B4-BE49-F238E27FC236}">
                    <a16:creationId xmlns:a16="http://schemas.microsoft.com/office/drawing/2014/main" xmlns="" id="{BDB13DCA-E74E-4E0E-8042-5BF8BD8EA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5" y="1133"/>
                <a:ext cx="139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entury Gothic" panose="020B0502020202020204" pitchFamily="34" charset="0"/>
                  </a:rPr>
                  <a:t>0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2" name="Rectangle 40">
                <a:extLst>
                  <a:ext uri="{FF2B5EF4-FFF2-40B4-BE49-F238E27FC236}">
                    <a16:creationId xmlns:a16="http://schemas.microsoft.com/office/drawing/2014/main" xmlns="" id="{0FC98CD8-66E3-426E-91FF-D352B32C6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" y="1280"/>
                <a:ext cx="27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entury Gothic" panose="020B0502020202020204" pitchFamily="34" charset="0"/>
                  </a:rPr>
                  <a:t>2019</a:t>
                </a:r>
                <a:endParaRPr kumimoji="0" lang="ja-JP" altLang="ja-JP" sz="18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123" name="Rectangle 41">
                <a:extLst>
                  <a:ext uri="{FF2B5EF4-FFF2-40B4-BE49-F238E27FC236}">
                    <a16:creationId xmlns:a16="http://schemas.microsoft.com/office/drawing/2014/main" xmlns="" id="{2AA81E01-0EF4-4DF0-802D-CCDE7BB75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" y="1280"/>
                <a:ext cx="2043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entury Gothic" panose="020B0502020202020204" pitchFamily="34" charset="0"/>
                  </a:rPr>
                  <a:t>ATP </a:t>
                </a:r>
                <a:r>
                  <a:rPr kumimoji="0" lang="ja-JP" altLang="ja-JP" sz="1500" b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entury Gothic" panose="020B0502020202020204" pitchFamily="34" charset="0"/>
                  </a:rPr>
                  <a:t>Challengers</a:t>
                </a:r>
                <a:r>
                  <a:rPr kumimoji="0" lang="ja-JP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entury Gothic" panose="020B0502020202020204" pitchFamily="34" charset="0"/>
                  </a:rPr>
                  <a:t> (except $150k+H) </a:t>
                </a:r>
                <a:endParaRPr kumimoji="0" lang="ja-JP" altLang="ja-JP" sz="18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124" name="Rectangle 42">
                <a:extLst>
                  <a:ext uri="{FF2B5EF4-FFF2-40B4-BE49-F238E27FC236}">
                    <a16:creationId xmlns:a16="http://schemas.microsoft.com/office/drawing/2014/main" xmlns="" id="{9CF8CD46-0FB7-440B-BBC2-3F6ACB3BB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3" y="1284"/>
                <a:ext cx="373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entury Gothic" panose="020B0502020202020204" pitchFamily="34" charset="0"/>
                  </a:rPr>
                  <a:t>[…] /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43">
                <a:extLst>
                  <a:ext uri="{FF2B5EF4-FFF2-40B4-BE49-F238E27FC236}">
                    <a16:creationId xmlns:a16="http://schemas.microsoft.com/office/drawing/2014/main" xmlns="" id="{0609AFAD-8001-4C9E-A4D4-FC70FFE0F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4" y="1284"/>
                <a:ext cx="247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 30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44">
                <a:extLst>
                  <a:ext uri="{FF2B5EF4-FFF2-40B4-BE49-F238E27FC236}">
                    <a16:creationId xmlns:a16="http://schemas.microsoft.com/office/drawing/2014/main" xmlns="" id="{CA156632-8DC2-416B-98B4-55E3FAA07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0" y="1284"/>
                <a:ext cx="213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12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68">
                <a:extLst>
                  <a:ext uri="{FF2B5EF4-FFF2-40B4-BE49-F238E27FC236}">
                    <a16:creationId xmlns:a16="http://schemas.microsoft.com/office/drawing/2014/main" xmlns="" id="{91CF4DD7-441A-4981-BB89-D6614EA79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" y="2035"/>
                <a:ext cx="32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2018</a:t>
                </a:r>
                <a:endParaRPr kumimoji="0" lang="ja-JP" altLang="ja-JP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69">
                <a:extLst>
                  <a:ext uri="{FF2B5EF4-FFF2-40B4-BE49-F238E27FC236}">
                    <a16:creationId xmlns:a16="http://schemas.microsoft.com/office/drawing/2014/main" xmlns="" id="{6BE80B79-6620-4582-9219-C32D98398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" y="2035"/>
                <a:ext cx="149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ITF Pro Circuit $25,000</a:t>
                </a:r>
                <a:endParaRPr kumimoji="0" lang="ja-JP" altLang="ja-JP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70">
                <a:extLst>
                  <a:ext uri="{FF2B5EF4-FFF2-40B4-BE49-F238E27FC236}">
                    <a16:creationId xmlns:a16="http://schemas.microsoft.com/office/drawing/2014/main" xmlns="" id="{9D86C2B4-0CAF-4E15-8B6C-FA340FDDB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8" y="2058"/>
                <a:ext cx="19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entury Gothic" panose="020B0502020202020204" pitchFamily="34" charset="0"/>
                  </a:rPr>
                  <a:t>27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71">
                <a:extLst>
                  <a:ext uri="{FF2B5EF4-FFF2-40B4-BE49-F238E27FC236}">
                    <a16:creationId xmlns:a16="http://schemas.microsoft.com/office/drawing/2014/main" xmlns="" id="{5CBF936B-17DD-4F02-8E0B-1AB58EC23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6" y="2058"/>
                <a:ext cx="356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entury Gothic" panose="020B0502020202020204" pitchFamily="34" charset="0"/>
                  </a:rPr>
                  <a:t>15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72">
                <a:extLst>
                  <a:ext uri="{FF2B5EF4-FFF2-40B4-BE49-F238E27FC236}">
                    <a16:creationId xmlns:a16="http://schemas.microsoft.com/office/drawing/2014/main" xmlns="" id="{78021FDF-D520-41F6-B63C-94F880B3F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1" y="2069"/>
                <a:ext cx="16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entury Gothic" panose="020B0502020202020204" pitchFamily="34" charset="0"/>
                  </a:rPr>
                  <a:t>8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73">
                <a:extLst>
                  <a:ext uri="{FF2B5EF4-FFF2-40B4-BE49-F238E27FC236}">
                    <a16:creationId xmlns:a16="http://schemas.microsoft.com/office/drawing/2014/main" xmlns="" id="{4AB6E4AF-6D82-4151-A075-920C7D55EE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2" y="2069"/>
                <a:ext cx="139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entury Gothic" panose="020B0502020202020204" pitchFamily="34" charset="0"/>
                  </a:rPr>
                  <a:t>3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74">
                <a:extLst>
                  <a:ext uri="{FF2B5EF4-FFF2-40B4-BE49-F238E27FC236}">
                    <a16:creationId xmlns:a16="http://schemas.microsoft.com/office/drawing/2014/main" xmlns="" id="{D4E845D7-0A5C-4A8E-AB1A-E4F1530BD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3" y="2058"/>
                <a:ext cx="139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entury Gothic" panose="020B0502020202020204" pitchFamily="34" charset="0"/>
                  </a:rPr>
                  <a:t>1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75">
                <a:extLst>
                  <a:ext uri="{FF2B5EF4-FFF2-40B4-BE49-F238E27FC236}">
                    <a16:creationId xmlns:a16="http://schemas.microsoft.com/office/drawing/2014/main" xmlns="" id="{76FEA2B5-73A7-4CAF-9992-E8803A0D3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6" y="2058"/>
                <a:ext cx="139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entury Gothic" panose="020B0502020202020204" pitchFamily="34" charset="0"/>
                  </a:rPr>
                  <a:t>0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76">
                <a:extLst>
                  <a:ext uri="{FF2B5EF4-FFF2-40B4-BE49-F238E27FC236}">
                    <a16:creationId xmlns:a16="http://schemas.microsoft.com/office/drawing/2014/main" xmlns="" id="{A9347BCA-EEFF-4C4F-8235-70128181A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9" y="2058"/>
                <a:ext cx="139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entury Gothic" panose="020B0502020202020204" pitchFamily="34" charset="0"/>
                  </a:rPr>
                  <a:t>0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9" name="Rectangle 77">
                <a:extLst>
                  <a:ext uri="{FF2B5EF4-FFF2-40B4-BE49-F238E27FC236}">
                    <a16:creationId xmlns:a16="http://schemas.microsoft.com/office/drawing/2014/main" xmlns="" id="{3C03EA1D-DFAD-437E-A47F-91131EC013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5" y="2058"/>
                <a:ext cx="139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entury Gothic" panose="020B0502020202020204" pitchFamily="34" charset="0"/>
                  </a:rPr>
                  <a:t>0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0" name="Rectangle 78">
                <a:extLst>
                  <a:ext uri="{FF2B5EF4-FFF2-40B4-BE49-F238E27FC236}">
                    <a16:creationId xmlns:a16="http://schemas.microsoft.com/office/drawing/2014/main" xmlns="" id="{AAC74246-A81C-48D6-AE3F-1E1AAB0E8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" y="2209"/>
                <a:ext cx="32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b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entury Gothic" panose="020B0502020202020204" pitchFamily="34" charset="0"/>
                  </a:rPr>
                  <a:t>2019</a:t>
                </a:r>
                <a:endParaRPr kumimoji="0" lang="ja-JP" altLang="ja-JP" b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161" name="Rectangle 79">
                <a:extLst>
                  <a:ext uri="{FF2B5EF4-FFF2-40B4-BE49-F238E27FC236}">
                    <a16:creationId xmlns:a16="http://schemas.microsoft.com/office/drawing/2014/main" xmlns="" id="{76890BCA-123A-4A4C-8A99-4A645996E3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" y="2209"/>
                <a:ext cx="149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b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entury Gothic" panose="020B0502020202020204" pitchFamily="34" charset="0"/>
                  </a:rPr>
                  <a:t>ITF Pro Circuit $25,000</a:t>
                </a:r>
                <a:endParaRPr kumimoji="0" lang="ja-JP" altLang="ja-JP" b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162" name="Rectangle 80">
                <a:extLst>
                  <a:ext uri="{FF2B5EF4-FFF2-40B4-BE49-F238E27FC236}">
                    <a16:creationId xmlns:a16="http://schemas.microsoft.com/office/drawing/2014/main" xmlns="" id="{3B44039D-856C-4884-BDFA-127C766D3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8" y="2214"/>
                <a:ext cx="19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entury Gothic" panose="020B0502020202020204" pitchFamily="34" charset="0"/>
                  </a:rPr>
                  <a:t>3</a:t>
                </a:r>
                <a:r>
                  <a:rPr kumimoji="0" lang="ja-JP" altLang="ja-JP" sz="1500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entury Gothic" panose="020B0502020202020204" pitchFamily="34" charset="0"/>
                  </a:rPr>
                  <a:t> / 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3" name="Rectangle 81">
                <a:extLst>
                  <a:ext uri="{FF2B5EF4-FFF2-40B4-BE49-F238E27FC236}">
                    <a16:creationId xmlns:a16="http://schemas.microsoft.com/office/drawing/2014/main" xmlns="" id="{110ED142-37EA-4100-9C9E-49DE64F9BC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214"/>
                <a:ext cx="282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150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4" name="Rectangle 82">
                <a:extLst>
                  <a:ext uri="{FF2B5EF4-FFF2-40B4-BE49-F238E27FC236}">
                    <a16:creationId xmlns:a16="http://schemas.microsoft.com/office/drawing/2014/main" xmlns="" id="{6636E56A-A2C5-4FAA-BF4C-5A8BBB9F4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4" y="2214"/>
                <a:ext cx="19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entury Gothic" panose="020B0502020202020204" pitchFamily="34" charset="0"/>
                  </a:rPr>
                  <a:t>1</a:t>
                </a:r>
                <a:r>
                  <a:rPr kumimoji="0" lang="ja-JP" altLang="ja-JP" sz="1500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entury Gothic" panose="020B0502020202020204" pitchFamily="34" charset="0"/>
                  </a:rPr>
                  <a:t> / 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Rectangle 83">
                <a:extLst>
                  <a:ext uri="{FF2B5EF4-FFF2-40B4-BE49-F238E27FC236}">
                    <a16:creationId xmlns:a16="http://schemas.microsoft.com/office/drawing/2014/main" xmlns="" id="{EB00C13A-B558-48EB-A7AB-ED6B3A126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9" y="2214"/>
                <a:ext cx="213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90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6" name="Rectangle 84">
                <a:extLst>
                  <a:ext uri="{FF2B5EF4-FFF2-40B4-BE49-F238E27FC236}">
                    <a16:creationId xmlns:a16="http://schemas.microsoft.com/office/drawing/2014/main" xmlns="" id="{87537960-E5C6-4DE1-9091-47DD4D71D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2" y="2214"/>
                <a:ext cx="327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entury Gothic" panose="020B0502020202020204" pitchFamily="34" charset="0"/>
                  </a:rPr>
                  <a:t>0</a:t>
                </a:r>
                <a:r>
                  <a:rPr kumimoji="0" lang="en-US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 / </a:t>
                </a:r>
                <a:r>
                  <a:rPr kumimoji="0" lang="ja-JP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45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" name="Rectangle 85">
                <a:extLst>
                  <a:ext uri="{FF2B5EF4-FFF2-40B4-BE49-F238E27FC236}">
                    <a16:creationId xmlns:a16="http://schemas.microsoft.com/office/drawing/2014/main" xmlns="" id="{98E3E75F-5AE7-471B-8C0C-9BA089311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5" y="2214"/>
                <a:ext cx="327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entury Gothic" panose="020B0502020202020204" pitchFamily="34" charset="0"/>
                  </a:rPr>
                  <a:t>0</a:t>
                </a:r>
                <a:r>
                  <a:rPr kumimoji="0" lang="en-US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 / </a:t>
                </a:r>
                <a:r>
                  <a:rPr kumimoji="0" lang="ja-JP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18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Rectangle 86">
                <a:extLst>
                  <a:ext uri="{FF2B5EF4-FFF2-40B4-BE49-F238E27FC236}">
                    <a16:creationId xmlns:a16="http://schemas.microsoft.com/office/drawing/2014/main" xmlns="" id="{B40FA15A-1890-4591-9D9D-ACFBF4E09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3" y="2214"/>
                <a:ext cx="26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entury Gothic" panose="020B0502020202020204" pitchFamily="34" charset="0"/>
                  </a:rPr>
                  <a:t>0</a:t>
                </a:r>
                <a:r>
                  <a:rPr kumimoji="0" lang="en-US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 / </a:t>
                </a:r>
                <a:r>
                  <a:rPr kumimoji="0" lang="ja-JP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6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Rectangle 87">
                <a:extLst>
                  <a:ext uri="{FF2B5EF4-FFF2-40B4-BE49-F238E27FC236}">
                    <a16:creationId xmlns:a16="http://schemas.microsoft.com/office/drawing/2014/main" xmlns="" id="{FCF64BDF-AA0E-4C1E-B4B7-523ABE0E5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6" y="2214"/>
                <a:ext cx="139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0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0" name="Rectangle 88">
                <a:extLst>
                  <a:ext uri="{FF2B5EF4-FFF2-40B4-BE49-F238E27FC236}">
                    <a16:creationId xmlns:a16="http://schemas.microsoft.com/office/drawing/2014/main" xmlns="" id="{F6EC3B17-3184-41FB-B818-591272891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9" y="2214"/>
                <a:ext cx="139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3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1" name="Rectangle 89">
                <a:extLst>
                  <a:ext uri="{FF2B5EF4-FFF2-40B4-BE49-F238E27FC236}">
                    <a16:creationId xmlns:a16="http://schemas.microsoft.com/office/drawing/2014/main" xmlns="" id="{F3C36CCC-0A6C-47AB-A1F6-452EA6559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5" y="2214"/>
                <a:ext cx="139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1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2" name="Rectangle 110">
                <a:extLst>
                  <a:ext uri="{FF2B5EF4-FFF2-40B4-BE49-F238E27FC236}">
                    <a16:creationId xmlns:a16="http://schemas.microsoft.com/office/drawing/2014/main" xmlns="" id="{8B6DA222-0096-4DF1-8943-8EF89F6E6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" y="2987"/>
                <a:ext cx="32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b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2018</a:t>
                </a:r>
                <a:endParaRPr kumimoji="0" lang="ja-JP" altLang="ja-JP" b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3" name="Rectangle 111">
                <a:extLst>
                  <a:ext uri="{FF2B5EF4-FFF2-40B4-BE49-F238E27FC236}">
                    <a16:creationId xmlns:a16="http://schemas.microsoft.com/office/drawing/2014/main" xmlns="" id="{22BE6C67-A2E6-4DA6-93FF-55A8A4BEB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" y="2987"/>
                <a:ext cx="149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b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ITF Pro Circuit $15,000</a:t>
                </a:r>
                <a:endParaRPr kumimoji="0" lang="ja-JP" altLang="ja-JP" b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4" name="Rectangle 112">
                <a:extLst>
                  <a:ext uri="{FF2B5EF4-FFF2-40B4-BE49-F238E27FC236}">
                    <a16:creationId xmlns:a16="http://schemas.microsoft.com/office/drawing/2014/main" xmlns="" id="{3A5FD151-D151-4DB9-A579-9E833889D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1" y="2949"/>
                <a:ext cx="13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 dirty="0">
                    <a:ln>
                      <a:noFill/>
                    </a:ln>
                    <a:solidFill>
                      <a:srgbClr val="324A66"/>
                    </a:solidFill>
                    <a:effectLst/>
                    <a:latin typeface="Century Gothic" panose="020B0502020202020204" pitchFamily="34" charset="0"/>
                  </a:rPr>
                  <a:t>18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rgbClr val="324A66"/>
                  </a:solidFill>
                  <a:effectLst/>
                </a:endParaRPr>
              </a:p>
            </p:txBody>
          </p:sp>
          <p:sp>
            <p:nvSpPr>
              <p:cNvPr id="195" name="Rectangle 113">
                <a:extLst>
                  <a:ext uri="{FF2B5EF4-FFF2-40B4-BE49-F238E27FC236}">
                    <a16:creationId xmlns:a16="http://schemas.microsoft.com/office/drawing/2014/main" xmlns="" id="{0FA4EEC2-90FF-4170-A57B-0A8695159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3" y="2992"/>
                <a:ext cx="13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 dirty="0">
                    <a:ln>
                      <a:noFill/>
                    </a:ln>
                    <a:solidFill>
                      <a:srgbClr val="324A66"/>
                    </a:solidFill>
                    <a:effectLst/>
                    <a:latin typeface="Century Gothic" panose="020B0502020202020204" pitchFamily="34" charset="0"/>
                  </a:rPr>
                  <a:t>10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rgbClr val="324A66"/>
                  </a:solidFill>
                  <a:effectLst/>
                </a:endParaRPr>
              </a:p>
            </p:txBody>
          </p:sp>
          <p:sp>
            <p:nvSpPr>
              <p:cNvPr id="196" name="Rectangle 114">
                <a:extLst>
                  <a:ext uri="{FF2B5EF4-FFF2-40B4-BE49-F238E27FC236}">
                    <a16:creationId xmlns:a16="http://schemas.microsoft.com/office/drawing/2014/main" xmlns="" id="{2308DC28-8FD5-4270-8465-26F513111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0" y="2992"/>
                <a:ext cx="68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>
                    <a:ln>
                      <a:noFill/>
                    </a:ln>
                    <a:solidFill>
                      <a:srgbClr val="324A66"/>
                    </a:solidFill>
                    <a:effectLst/>
                    <a:latin typeface="Century Gothic" panose="020B0502020202020204" pitchFamily="34" charset="0"/>
                  </a:rPr>
                  <a:t>6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rgbClr val="324A66"/>
                  </a:solidFill>
                  <a:effectLst/>
                </a:endParaRPr>
              </a:p>
            </p:txBody>
          </p:sp>
          <p:sp>
            <p:nvSpPr>
              <p:cNvPr id="197" name="Rectangle 115">
                <a:extLst>
                  <a:ext uri="{FF2B5EF4-FFF2-40B4-BE49-F238E27FC236}">
                    <a16:creationId xmlns:a16="http://schemas.microsoft.com/office/drawing/2014/main" xmlns="" id="{18B984A6-E192-4905-8E2F-510CC7745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3" y="2992"/>
                <a:ext cx="68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>
                    <a:ln>
                      <a:noFill/>
                    </a:ln>
                    <a:solidFill>
                      <a:srgbClr val="324A66"/>
                    </a:solidFill>
                    <a:effectLst/>
                    <a:latin typeface="Century Gothic" panose="020B0502020202020204" pitchFamily="34" charset="0"/>
                  </a:rPr>
                  <a:t>2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rgbClr val="324A66"/>
                  </a:solidFill>
                  <a:effectLst/>
                </a:endParaRPr>
              </a:p>
            </p:txBody>
          </p:sp>
          <p:sp>
            <p:nvSpPr>
              <p:cNvPr id="198" name="Rectangle 116">
                <a:extLst>
                  <a:ext uri="{FF2B5EF4-FFF2-40B4-BE49-F238E27FC236}">
                    <a16:creationId xmlns:a16="http://schemas.microsoft.com/office/drawing/2014/main" xmlns="" id="{9E85382E-0145-4B50-9756-03C93851E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0" y="2981"/>
                <a:ext cx="68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 dirty="0">
                    <a:ln>
                      <a:noFill/>
                    </a:ln>
                    <a:solidFill>
                      <a:srgbClr val="324A66"/>
                    </a:solidFill>
                    <a:effectLst/>
                    <a:latin typeface="Century Gothic" panose="020B0502020202020204" pitchFamily="34" charset="0"/>
                  </a:rPr>
                  <a:t>1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rgbClr val="324A66"/>
                  </a:solidFill>
                  <a:effectLst/>
                </a:endParaRPr>
              </a:p>
            </p:txBody>
          </p:sp>
          <p:sp>
            <p:nvSpPr>
              <p:cNvPr id="199" name="Rectangle 117">
                <a:extLst>
                  <a:ext uri="{FF2B5EF4-FFF2-40B4-BE49-F238E27FC236}">
                    <a16:creationId xmlns:a16="http://schemas.microsoft.com/office/drawing/2014/main" xmlns="" id="{3912A7C2-E45A-41AF-AC00-D23652278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6" y="2992"/>
                <a:ext cx="139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entury Gothic" panose="020B0502020202020204" pitchFamily="34" charset="0"/>
                  </a:rPr>
                  <a:t>0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Rectangle 118">
                <a:extLst>
                  <a:ext uri="{FF2B5EF4-FFF2-40B4-BE49-F238E27FC236}">
                    <a16:creationId xmlns:a16="http://schemas.microsoft.com/office/drawing/2014/main" xmlns="" id="{BF63DB22-BA3C-4F4D-A5CC-238EAAAF3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9" y="2992"/>
                <a:ext cx="139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entury Gothic" panose="020B0502020202020204" pitchFamily="34" charset="0"/>
                  </a:rPr>
                  <a:t>0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1" name="Rectangle 119">
                <a:extLst>
                  <a:ext uri="{FF2B5EF4-FFF2-40B4-BE49-F238E27FC236}">
                    <a16:creationId xmlns:a16="http://schemas.microsoft.com/office/drawing/2014/main" xmlns="" id="{4D183BE8-F237-4BD8-AC2E-E3334363B9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5" y="2992"/>
                <a:ext cx="139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entury Gothic" panose="020B0502020202020204" pitchFamily="34" charset="0"/>
                  </a:rPr>
                  <a:t>0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2" name="Rectangle 120">
                <a:extLst>
                  <a:ext uri="{FF2B5EF4-FFF2-40B4-BE49-F238E27FC236}">
                    <a16:creationId xmlns:a16="http://schemas.microsoft.com/office/drawing/2014/main" xmlns="" id="{597FB27C-5163-4E4A-9718-00A8B908AB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" y="3143"/>
                <a:ext cx="32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b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entury Gothic" panose="020B0502020202020204" pitchFamily="34" charset="0"/>
                  </a:rPr>
                  <a:t>2019</a:t>
                </a:r>
                <a:endParaRPr kumimoji="0" lang="ja-JP" altLang="ja-JP" b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203" name="Rectangle 121">
                <a:extLst>
                  <a:ext uri="{FF2B5EF4-FFF2-40B4-BE49-F238E27FC236}">
                    <a16:creationId xmlns:a16="http://schemas.microsoft.com/office/drawing/2014/main" xmlns="" id="{707D56EF-A5FD-4950-A754-68F6C662A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" y="3143"/>
                <a:ext cx="145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b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entury Gothic" panose="020B0502020202020204" pitchFamily="34" charset="0"/>
                  </a:rPr>
                  <a:t>Transition Tour ($15k)</a:t>
                </a:r>
                <a:endParaRPr kumimoji="0" lang="ja-JP" altLang="ja-JP" b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204" name="Rectangle 122">
                <a:extLst>
                  <a:ext uri="{FF2B5EF4-FFF2-40B4-BE49-F238E27FC236}">
                    <a16:creationId xmlns:a16="http://schemas.microsoft.com/office/drawing/2014/main" xmlns="" id="{D01746BD-1E1E-436B-B7D1-4694E4FAD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8" y="3147"/>
                <a:ext cx="49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entury Gothic" panose="020B0502020202020204" pitchFamily="34" charset="0"/>
                  </a:rPr>
                  <a:t>0</a:t>
                </a:r>
                <a:r>
                  <a:rPr kumimoji="0" lang="en-US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 / </a:t>
                </a:r>
                <a:r>
                  <a:rPr kumimoji="0" lang="ja-JP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100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5" name="Rectangle 123">
                <a:extLst>
                  <a:ext uri="{FF2B5EF4-FFF2-40B4-BE49-F238E27FC236}">
                    <a16:creationId xmlns:a16="http://schemas.microsoft.com/office/drawing/2014/main" xmlns="" id="{A55523F9-4FAE-4BD9-9BE1-65D380E79C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4" y="3147"/>
                <a:ext cx="42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entury Gothic" panose="020B0502020202020204" pitchFamily="34" charset="0"/>
                  </a:rPr>
                  <a:t>0</a:t>
                </a:r>
                <a:r>
                  <a:rPr kumimoji="0" lang="en-US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 / </a:t>
                </a:r>
                <a:r>
                  <a:rPr kumimoji="0" lang="ja-JP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60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Rectangle 124">
                <a:extLst>
                  <a:ext uri="{FF2B5EF4-FFF2-40B4-BE49-F238E27FC236}">
                    <a16:creationId xmlns:a16="http://schemas.microsoft.com/office/drawing/2014/main" xmlns="" id="{FCF0630A-859C-494D-9DDD-F7E357F99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2" y="3147"/>
                <a:ext cx="327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entury Gothic" panose="020B0502020202020204" pitchFamily="34" charset="0"/>
                  </a:rPr>
                  <a:t>0</a:t>
                </a:r>
                <a:r>
                  <a:rPr kumimoji="0" lang="en-US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 / </a:t>
                </a:r>
                <a:r>
                  <a:rPr kumimoji="0" lang="ja-JP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30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" name="Rectangle 125">
                <a:extLst>
                  <a:ext uri="{FF2B5EF4-FFF2-40B4-BE49-F238E27FC236}">
                    <a16:creationId xmlns:a16="http://schemas.microsoft.com/office/drawing/2014/main" xmlns="" id="{DC827AD6-C425-4054-B316-1F1EDFC409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5" y="3147"/>
                <a:ext cx="327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entury Gothic" panose="020B0502020202020204" pitchFamily="34" charset="0"/>
                  </a:rPr>
                  <a:t>0</a:t>
                </a:r>
                <a:r>
                  <a:rPr kumimoji="0" lang="en-US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 / </a:t>
                </a:r>
                <a:r>
                  <a:rPr kumimoji="0" lang="ja-JP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12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" name="Rectangle 126">
                <a:extLst>
                  <a:ext uri="{FF2B5EF4-FFF2-40B4-BE49-F238E27FC236}">
                    <a16:creationId xmlns:a16="http://schemas.microsoft.com/office/drawing/2014/main" xmlns="" id="{6446C90F-D7F4-4369-8771-1FBF532F92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3" y="3147"/>
                <a:ext cx="26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entury Gothic" panose="020B0502020202020204" pitchFamily="34" charset="0"/>
                  </a:rPr>
                  <a:t>0</a:t>
                </a:r>
                <a:r>
                  <a:rPr kumimoji="0" lang="en-US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 / </a:t>
                </a:r>
                <a:r>
                  <a:rPr kumimoji="0" lang="ja-JP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4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9" name="Rectangle 127">
                <a:extLst>
                  <a:ext uri="{FF2B5EF4-FFF2-40B4-BE49-F238E27FC236}">
                    <a16:creationId xmlns:a16="http://schemas.microsoft.com/office/drawing/2014/main" xmlns="" id="{E3EE5D48-92AC-403E-A854-9A5DA9581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6" y="3147"/>
                <a:ext cx="139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0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128">
                <a:extLst>
                  <a:ext uri="{FF2B5EF4-FFF2-40B4-BE49-F238E27FC236}">
                    <a16:creationId xmlns:a16="http://schemas.microsoft.com/office/drawing/2014/main" xmlns="" id="{AB22EA7F-113C-4B5C-8957-7B074998E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9" y="3147"/>
                <a:ext cx="139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2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1" name="Rectangle 129">
                <a:extLst>
                  <a:ext uri="{FF2B5EF4-FFF2-40B4-BE49-F238E27FC236}">
                    <a16:creationId xmlns:a16="http://schemas.microsoft.com/office/drawing/2014/main" xmlns="" id="{4318C3E4-E905-4EA0-9AC5-0BCC12FFF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5" y="3147"/>
                <a:ext cx="139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1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2" name="Rectangle 130">
                <a:extLst>
                  <a:ext uri="{FF2B5EF4-FFF2-40B4-BE49-F238E27FC236}">
                    <a16:creationId xmlns:a16="http://schemas.microsoft.com/office/drawing/2014/main" xmlns="" id="{AEDBCE3B-5E26-4A41-A1AB-F8C032652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" y="3432"/>
                <a:ext cx="12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ATP ranking points</a:t>
                </a:r>
                <a:endParaRPr kumimoji="0" lang="ja-JP" altLang="ja-JP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3" name="Rectangle 131">
                <a:extLst>
                  <a:ext uri="{FF2B5EF4-FFF2-40B4-BE49-F238E27FC236}">
                    <a16:creationId xmlns:a16="http://schemas.microsoft.com/office/drawing/2014/main" xmlns="" id="{28C40B8E-3F17-43F0-A65A-C84B05B0E6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" y="3645"/>
                <a:ext cx="167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b="1" i="0" u="none" strike="noStrike" cap="none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ITF World Ranking points</a:t>
                </a:r>
                <a:endParaRPr kumimoji="0" lang="ja-JP" altLang="ja-JP" b="1" i="0" u="none" strike="noStrike" cap="none" normalizeH="0" baseline="0" dirty="0">
                  <a:ln>
                    <a:noFill/>
                  </a:ln>
                  <a:solidFill>
                    <a:srgbClr val="FFC000"/>
                  </a:solidFill>
                  <a:effectLst/>
                </a:endParaRPr>
              </a:p>
            </p:txBody>
          </p:sp>
          <p:sp>
            <p:nvSpPr>
              <p:cNvPr id="214" name="Line 132">
                <a:extLst>
                  <a:ext uri="{FF2B5EF4-FFF2-40B4-BE49-F238E27FC236}">
                    <a16:creationId xmlns:a16="http://schemas.microsoft.com/office/drawing/2014/main" xmlns="" id="{BB6A6058-C21B-4305-BF45-DDBFCAC078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" y="735"/>
                <a:ext cx="45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" name="Rectangle 133">
                <a:extLst>
                  <a:ext uri="{FF2B5EF4-FFF2-40B4-BE49-F238E27FC236}">
                    <a16:creationId xmlns:a16="http://schemas.microsoft.com/office/drawing/2014/main" xmlns="" id="{CBB19FC5-F023-4A08-A892-F50056F24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" y="735"/>
                <a:ext cx="45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" name="Line 134">
                <a:extLst>
                  <a:ext uri="{FF2B5EF4-FFF2-40B4-BE49-F238E27FC236}">
                    <a16:creationId xmlns:a16="http://schemas.microsoft.com/office/drawing/2014/main" xmlns="" id="{350BE944-7B6D-4C0A-ABB6-32CADCB91A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8" y="735"/>
                <a:ext cx="200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" name="Rectangle 135">
                <a:extLst>
                  <a:ext uri="{FF2B5EF4-FFF2-40B4-BE49-F238E27FC236}">
                    <a16:creationId xmlns:a16="http://schemas.microsoft.com/office/drawing/2014/main" xmlns="" id="{0A83B750-9F95-4AC8-8BD6-6142BA21A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" y="735"/>
                <a:ext cx="200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" name="Line 136">
                <a:extLst>
                  <a:ext uri="{FF2B5EF4-FFF2-40B4-BE49-F238E27FC236}">
                    <a16:creationId xmlns:a16="http://schemas.microsoft.com/office/drawing/2014/main" xmlns="" id="{6EB3CC33-5423-41C7-A492-29D3556BC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8" y="735"/>
                <a:ext cx="46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" name="Rectangle 137">
                <a:extLst>
                  <a:ext uri="{FF2B5EF4-FFF2-40B4-BE49-F238E27FC236}">
                    <a16:creationId xmlns:a16="http://schemas.microsoft.com/office/drawing/2014/main" xmlns="" id="{BCF7F9B3-EECB-404E-A275-29ED116859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735"/>
                <a:ext cx="46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" name="Line 138">
                <a:extLst>
                  <a:ext uri="{FF2B5EF4-FFF2-40B4-BE49-F238E27FC236}">
                    <a16:creationId xmlns:a16="http://schemas.microsoft.com/office/drawing/2014/main" xmlns="" id="{BCED6C5F-B82F-4E44-890E-E22BF107F5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1" y="735"/>
                <a:ext cx="43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" name="Rectangle 139">
                <a:extLst>
                  <a:ext uri="{FF2B5EF4-FFF2-40B4-BE49-F238E27FC236}">
                    <a16:creationId xmlns:a16="http://schemas.microsoft.com/office/drawing/2014/main" xmlns="" id="{46D8B781-1E6B-4888-9A4C-8A5B46526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1" y="735"/>
                <a:ext cx="43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" name="Line 140">
                <a:extLst>
                  <a:ext uri="{FF2B5EF4-FFF2-40B4-BE49-F238E27FC236}">
                    <a16:creationId xmlns:a16="http://schemas.microsoft.com/office/drawing/2014/main" xmlns="" id="{49422A43-17C5-4C40-8D71-418F42F71A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5" y="735"/>
                <a:ext cx="4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" name="Rectangle 141">
                <a:extLst>
                  <a:ext uri="{FF2B5EF4-FFF2-40B4-BE49-F238E27FC236}">
                    <a16:creationId xmlns:a16="http://schemas.microsoft.com/office/drawing/2014/main" xmlns="" id="{111CBFBC-813A-4E2F-9ACC-2631835AD6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5" y="735"/>
                <a:ext cx="43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" name="Line 142">
                <a:extLst>
                  <a:ext uri="{FF2B5EF4-FFF2-40B4-BE49-F238E27FC236}">
                    <a16:creationId xmlns:a16="http://schemas.microsoft.com/office/drawing/2014/main" xmlns="" id="{96EAABB7-3F34-481C-898C-36C821EEC3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8" y="735"/>
                <a:ext cx="4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" name="Rectangle 143">
                <a:extLst>
                  <a:ext uri="{FF2B5EF4-FFF2-40B4-BE49-F238E27FC236}">
                    <a16:creationId xmlns:a16="http://schemas.microsoft.com/office/drawing/2014/main" xmlns="" id="{4D461C98-7156-4BCA-A1C2-03E635CF6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735"/>
                <a:ext cx="43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" name="Line 144">
                <a:extLst>
                  <a:ext uri="{FF2B5EF4-FFF2-40B4-BE49-F238E27FC236}">
                    <a16:creationId xmlns:a16="http://schemas.microsoft.com/office/drawing/2014/main" xmlns="" id="{45ACD1A4-EB0B-4348-A4E2-AB97675CED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1" y="735"/>
                <a:ext cx="4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" name="Rectangle 145">
                <a:extLst>
                  <a:ext uri="{FF2B5EF4-FFF2-40B4-BE49-F238E27FC236}">
                    <a16:creationId xmlns:a16="http://schemas.microsoft.com/office/drawing/2014/main" xmlns="" id="{77B4B936-6FD0-49E0-85D7-634B958B3E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1" y="735"/>
                <a:ext cx="43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" name="Line 146">
                <a:extLst>
                  <a:ext uri="{FF2B5EF4-FFF2-40B4-BE49-F238E27FC236}">
                    <a16:creationId xmlns:a16="http://schemas.microsoft.com/office/drawing/2014/main" xmlns="" id="{2405E601-7AF1-41DE-877A-01AE28516C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4" y="735"/>
                <a:ext cx="43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" name="Rectangle 147">
                <a:extLst>
                  <a:ext uri="{FF2B5EF4-FFF2-40B4-BE49-F238E27FC236}">
                    <a16:creationId xmlns:a16="http://schemas.microsoft.com/office/drawing/2014/main" xmlns="" id="{259BB051-AD32-4B79-8982-FFFA67B24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4" y="735"/>
                <a:ext cx="43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" name="Line 148">
                <a:extLst>
                  <a:ext uri="{FF2B5EF4-FFF2-40B4-BE49-F238E27FC236}">
                    <a16:creationId xmlns:a16="http://schemas.microsoft.com/office/drawing/2014/main" xmlns="" id="{BCA9C7D4-FFAC-4CB4-8591-FDE009AD84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3" y="735"/>
                <a:ext cx="58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" name="Rectangle 149">
                <a:extLst>
                  <a:ext uri="{FF2B5EF4-FFF2-40B4-BE49-F238E27FC236}">
                    <a16:creationId xmlns:a16="http://schemas.microsoft.com/office/drawing/2014/main" xmlns="" id="{7D59314E-CBDD-44A5-A811-0B5169628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3" y="735"/>
                <a:ext cx="586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" name="Line 150">
                <a:extLst>
                  <a:ext uri="{FF2B5EF4-FFF2-40B4-BE49-F238E27FC236}">
                    <a16:creationId xmlns:a16="http://schemas.microsoft.com/office/drawing/2014/main" xmlns="" id="{D896B994-1D71-47F8-9B77-7583413DC6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44" y="735"/>
                <a:ext cx="7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" name="Rectangle 151">
                <a:extLst>
                  <a:ext uri="{FF2B5EF4-FFF2-40B4-BE49-F238E27FC236}">
                    <a16:creationId xmlns:a16="http://schemas.microsoft.com/office/drawing/2014/main" xmlns="" id="{A6D74B7E-3E7C-409A-84A7-9D38AA37F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4" y="735"/>
                <a:ext cx="716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" name="Line 152">
                <a:extLst>
                  <a:ext uri="{FF2B5EF4-FFF2-40B4-BE49-F238E27FC236}">
                    <a16:creationId xmlns:a16="http://schemas.microsoft.com/office/drawing/2014/main" xmlns="" id="{CD952A6A-DC7D-48EC-8FDC-518E2C0A42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" y="735"/>
                <a:ext cx="0" cy="3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" name="Rectangle 153">
                <a:extLst>
                  <a:ext uri="{FF2B5EF4-FFF2-40B4-BE49-F238E27FC236}">
                    <a16:creationId xmlns:a16="http://schemas.microsoft.com/office/drawing/2014/main" xmlns="" id="{3B785553-CBB7-4AB1-9B24-1ED4B564A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" y="735"/>
                <a:ext cx="4" cy="3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" name="Line 154">
                <a:extLst>
                  <a:ext uri="{FF2B5EF4-FFF2-40B4-BE49-F238E27FC236}">
                    <a16:creationId xmlns:a16="http://schemas.microsoft.com/office/drawing/2014/main" xmlns="" id="{F3A84CE0-5006-47B5-8428-7F915E57A3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" y="1046"/>
                <a:ext cx="45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" name="Rectangle 155">
                <a:extLst>
                  <a:ext uri="{FF2B5EF4-FFF2-40B4-BE49-F238E27FC236}">
                    <a16:creationId xmlns:a16="http://schemas.microsoft.com/office/drawing/2014/main" xmlns="" id="{10967A8A-B341-4D63-B9DE-3E1A720BE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" y="1046"/>
                <a:ext cx="452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" name="Line 156">
                <a:extLst>
                  <a:ext uri="{FF2B5EF4-FFF2-40B4-BE49-F238E27FC236}">
                    <a16:creationId xmlns:a16="http://schemas.microsoft.com/office/drawing/2014/main" xmlns="" id="{24DBBBAD-BFAD-40F5-802F-546584175F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" y="739"/>
                <a:ext cx="0" cy="3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" name="Rectangle 157">
                <a:extLst>
                  <a:ext uri="{FF2B5EF4-FFF2-40B4-BE49-F238E27FC236}">
                    <a16:creationId xmlns:a16="http://schemas.microsoft.com/office/drawing/2014/main" xmlns="" id="{C81E8D54-5D93-4281-8257-57715FBD6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" y="739"/>
                <a:ext cx="5" cy="3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" name="Line 158">
                <a:extLst>
                  <a:ext uri="{FF2B5EF4-FFF2-40B4-BE49-F238E27FC236}">
                    <a16:creationId xmlns:a16="http://schemas.microsoft.com/office/drawing/2014/main" xmlns="" id="{9817C322-0A6C-46F6-A701-45901B7752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3" y="735"/>
                <a:ext cx="0" cy="3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" name="Rectangle 159">
                <a:extLst>
                  <a:ext uri="{FF2B5EF4-FFF2-40B4-BE49-F238E27FC236}">
                    <a16:creationId xmlns:a16="http://schemas.microsoft.com/office/drawing/2014/main" xmlns="" id="{03886A27-73A8-4201-A235-B92731444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" y="735"/>
                <a:ext cx="5" cy="3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" name="Line 160">
                <a:extLst>
                  <a:ext uri="{FF2B5EF4-FFF2-40B4-BE49-F238E27FC236}">
                    <a16:creationId xmlns:a16="http://schemas.microsoft.com/office/drawing/2014/main" xmlns="" id="{E168D418-C1D4-4B19-964C-FA6098AFAF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8" y="1046"/>
                <a:ext cx="200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" name="Rectangle 161">
                <a:extLst>
                  <a:ext uri="{FF2B5EF4-FFF2-40B4-BE49-F238E27FC236}">
                    <a16:creationId xmlns:a16="http://schemas.microsoft.com/office/drawing/2014/main" xmlns="" id="{CB3EEC5E-A05B-4A6C-9BB8-523D4CFED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" y="1046"/>
                <a:ext cx="200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" name="Line 162">
                <a:extLst>
                  <a:ext uri="{FF2B5EF4-FFF2-40B4-BE49-F238E27FC236}">
                    <a16:creationId xmlns:a16="http://schemas.microsoft.com/office/drawing/2014/main" xmlns="" id="{82BBB187-74A8-4587-A75B-5069BAB286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9" y="739"/>
                <a:ext cx="0" cy="3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" name="Rectangle 163">
                <a:extLst>
                  <a:ext uri="{FF2B5EF4-FFF2-40B4-BE49-F238E27FC236}">
                    <a16:creationId xmlns:a16="http://schemas.microsoft.com/office/drawing/2014/main" xmlns="" id="{9091B7C3-4E71-4A84-A8DC-26FAE18405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739"/>
                <a:ext cx="4" cy="3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" name="Line 164">
                <a:extLst>
                  <a:ext uri="{FF2B5EF4-FFF2-40B4-BE49-F238E27FC236}">
                    <a16:creationId xmlns:a16="http://schemas.microsoft.com/office/drawing/2014/main" xmlns="" id="{4C69116A-7B1E-428F-AB9B-CF8D9D4513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4" y="735"/>
                <a:ext cx="0" cy="3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" name="Rectangle 165">
                <a:extLst>
                  <a:ext uri="{FF2B5EF4-FFF2-40B4-BE49-F238E27FC236}">
                    <a16:creationId xmlns:a16="http://schemas.microsoft.com/office/drawing/2014/main" xmlns="" id="{7AC3668A-82F8-414A-ADE0-6B5F25F1F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4" y="735"/>
                <a:ext cx="4" cy="3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" name="Line 166">
                <a:extLst>
                  <a:ext uri="{FF2B5EF4-FFF2-40B4-BE49-F238E27FC236}">
                    <a16:creationId xmlns:a16="http://schemas.microsoft.com/office/drawing/2014/main" xmlns="" id="{DE321839-7D72-46CD-8523-772D8ECED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8" y="1046"/>
                <a:ext cx="46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" name="Rectangle 167">
                <a:extLst>
                  <a:ext uri="{FF2B5EF4-FFF2-40B4-BE49-F238E27FC236}">
                    <a16:creationId xmlns:a16="http://schemas.microsoft.com/office/drawing/2014/main" xmlns="" id="{E7BB8639-573B-40D9-B5F6-99C4DC26D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1046"/>
                <a:ext cx="469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" name="Line 168">
                <a:extLst>
                  <a:ext uri="{FF2B5EF4-FFF2-40B4-BE49-F238E27FC236}">
                    <a16:creationId xmlns:a16="http://schemas.microsoft.com/office/drawing/2014/main" xmlns="" id="{D24343D5-65EE-48D7-8232-EAB4D9D5EF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2" y="739"/>
                <a:ext cx="0" cy="3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" name="Rectangle 169">
                <a:extLst>
                  <a:ext uri="{FF2B5EF4-FFF2-40B4-BE49-F238E27FC236}">
                    <a16:creationId xmlns:a16="http://schemas.microsoft.com/office/drawing/2014/main" xmlns="" id="{DE01E11E-1ECF-4D8B-88F6-6D799AF64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2" y="739"/>
                <a:ext cx="5" cy="3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" name="Line 170">
                <a:extLst>
                  <a:ext uri="{FF2B5EF4-FFF2-40B4-BE49-F238E27FC236}">
                    <a16:creationId xmlns:a16="http://schemas.microsoft.com/office/drawing/2014/main" xmlns="" id="{B92F2237-23ED-4390-8998-41641DB2DF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7" y="735"/>
                <a:ext cx="0" cy="3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" name="Rectangle 171">
                <a:extLst>
                  <a:ext uri="{FF2B5EF4-FFF2-40B4-BE49-F238E27FC236}">
                    <a16:creationId xmlns:a16="http://schemas.microsoft.com/office/drawing/2014/main" xmlns="" id="{CEC78C1A-B7CA-4266-8B31-F30FFB711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7" y="735"/>
                <a:ext cx="4" cy="3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" name="Line 172">
                <a:extLst>
                  <a:ext uri="{FF2B5EF4-FFF2-40B4-BE49-F238E27FC236}">
                    <a16:creationId xmlns:a16="http://schemas.microsoft.com/office/drawing/2014/main" xmlns="" id="{40018CC3-354E-4D43-8287-19D3885980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1" y="1046"/>
                <a:ext cx="43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" name="Rectangle 173">
                <a:extLst>
                  <a:ext uri="{FF2B5EF4-FFF2-40B4-BE49-F238E27FC236}">
                    <a16:creationId xmlns:a16="http://schemas.microsoft.com/office/drawing/2014/main" xmlns="" id="{C864F71D-1F85-4B01-9498-E598BA816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1" y="1046"/>
                <a:ext cx="439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" name="Line 174">
                <a:extLst>
                  <a:ext uri="{FF2B5EF4-FFF2-40B4-BE49-F238E27FC236}">
                    <a16:creationId xmlns:a16="http://schemas.microsoft.com/office/drawing/2014/main" xmlns="" id="{935627E8-A896-45F8-89CF-7CDBC7FCE7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739"/>
                <a:ext cx="0" cy="3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" name="Rectangle 175">
                <a:extLst>
                  <a:ext uri="{FF2B5EF4-FFF2-40B4-BE49-F238E27FC236}">
                    <a16:creationId xmlns:a16="http://schemas.microsoft.com/office/drawing/2014/main" xmlns="" id="{2EA3BA1D-D98D-41C8-AA1F-DFCC4088AD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739"/>
                <a:ext cx="4" cy="3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" name="Line 176">
                <a:extLst>
                  <a:ext uri="{FF2B5EF4-FFF2-40B4-BE49-F238E27FC236}">
                    <a16:creationId xmlns:a16="http://schemas.microsoft.com/office/drawing/2014/main" xmlns="" id="{CAC768F0-7C8D-4BA4-BDE5-FBE3FC573B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0" y="735"/>
                <a:ext cx="0" cy="3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" name="Rectangle 177">
                <a:extLst>
                  <a:ext uri="{FF2B5EF4-FFF2-40B4-BE49-F238E27FC236}">
                    <a16:creationId xmlns:a16="http://schemas.microsoft.com/office/drawing/2014/main" xmlns="" id="{F428A45D-B1F8-4E8A-9FF3-C11A8401B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0" y="735"/>
                <a:ext cx="5" cy="3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" name="Line 178">
                <a:extLst>
                  <a:ext uri="{FF2B5EF4-FFF2-40B4-BE49-F238E27FC236}">
                    <a16:creationId xmlns:a16="http://schemas.microsoft.com/office/drawing/2014/main" xmlns="" id="{BE9D047A-09FF-4F00-9822-D4E1EF7B0B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5" y="1046"/>
                <a:ext cx="4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" name="Rectangle 179">
                <a:extLst>
                  <a:ext uri="{FF2B5EF4-FFF2-40B4-BE49-F238E27FC236}">
                    <a16:creationId xmlns:a16="http://schemas.microsoft.com/office/drawing/2014/main" xmlns="" id="{0FA68D8D-C031-4BD9-8517-71BC237DE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5" y="1046"/>
                <a:ext cx="43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" name="Line 180">
                <a:extLst>
                  <a:ext uri="{FF2B5EF4-FFF2-40B4-BE49-F238E27FC236}">
                    <a16:creationId xmlns:a16="http://schemas.microsoft.com/office/drawing/2014/main" xmlns="" id="{92962DCA-A50F-49C4-8C1E-4A9C4914E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9" y="739"/>
                <a:ext cx="0" cy="3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" name="Rectangle 181">
                <a:extLst>
                  <a:ext uri="{FF2B5EF4-FFF2-40B4-BE49-F238E27FC236}">
                    <a16:creationId xmlns:a16="http://schemas.microsoft.com/office/drawing/2014/main" xmlns="" id="{C672C73B-EE6D-4053-B713-91CC27F31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9" y="739"/>
                <a:ext cx="4" cy="3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" name="Line 182">
                <a:extLst>
                  <a:ext uri="{FF2B5EF4-FFF2-40B4-BE49-F238E27FC236}">
                    <a16:creationId xmlns:a16="http://schemas.microsoft.com/office/drawing/2014/main" xmlns="" id="{EF7878FA-3B1B-40FE-9C07-555961F280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3" y="735"/>
                <a:ext cx="0" cy="3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" name="Rectangle 183">
                <a:extLst>
                  <a:ext uri="{FF2B5EF4-FFF2-40B4-BE49-F238E27FC236}">
                    <a16:creationId xmlns:a16="http://schemas.microsoft.com/office/drawing/2014/main" xmlns="" id="{78F4B664-8DCA-4CC3-8C04-C41751275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735"/>
                <a:ext cx="5" cy="3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" name="Line 184">
                <a:extLst>
                  <a:ext uri="{FF2B5EF4-FFF2-40B4-BE49-F238E27FC236}">
                    <a16:creationId xmlns:a16="http://schemas.microsoft.com/office/drawing/2014/main" xmlns="" id="{AE7711A1-8B1C-475B-AE12-ED06631B96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8" y="1046"/>
                <a:ext cx="4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" name="Rectangle 185">
                <a:extLst>
                  <a:ext uri="{FF2B5EF4-FFF2-40B4-BE49-F238E27FC236}">
                    <a16:creationId xmlns:a16="http://schemas.microsoft.com/office/drawing/2014/main" xmlns="" id="{87D8396C-B3D0-4548-8CA7-7B42EFAC8A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1046"/>
                <a:ext cx="43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" name="Line 186">
                <a:extLst>
                  <a:ext uri="{FF2B5EF4-FFF2-40B4-BE49-F238E27FC236}">
                    <a16:creationId xmlns:a16="http://schemas.microsoft.com/office/drawing/2014/main" xmlns="" id="{EBF96A66-AFCB-46FC-9BA3-13F2DE3076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2" y="739"/>
                <a:ext cx="0" cy="3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" name="Rectangle 187">
                <a:extLst>
                  <a:ext uri="{FF2B5EF4-FFF2-40B4-BE49-F238E27FC236}">
                    <a16:creationId xmlns:a16="http://schemas.microsoft.com/office/drawing/2014/main" xmlns="" id="{C2BF7312-5BD8-4CAC-B774-C23FF266A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2" y="739"/>
                <a:ext cx="4" cy="3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" name="Line 188">
                <a:extLst>
                  <a:ext uri="{FF2B5EF4-FFF2-40B4-BE49-F238E27FC236}">
                    <a16:creationId xmlns:a16="http://schemas.microsoft.com/office/drawing/2014/main" xmlns="" id="{8DA0F493-BC9A-4C44-8929-0AC366E0B6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7" y="735"/>
                <a:ext cx="0" cy="3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" name="Rectangle 189">
                <a:extLst>
                  <a:ext uri="{FF2B5EF4-FFF2-40B4-BE49-F238E27FC236}">
                    <a16:creationId xmlns:a16="http://schemas.microsoft.com/office/drawing/2014/main" xmlns="" id="{14D37E08-D926-4C7F-8F15-927E26BE9E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7" y="735"/>
                <a:ext cx="4" cy="3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" name="Line 190">
                <a:extLst>
                  <a:ext uri="{FF2B5EF4-FFF2-40B4-BE49-F238E27FC236}">
                    <a16:creationId xmlns:a16="http://schemas.microsoft.com/office/drawing/2014/main" xmlns="" id="{34FEF0CF-F6C4-4571-B50D-7DFDC95807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1" y="1046"/>
                <a:ext cx="4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" name="Rectangle 191">
                <a:extLst>
                  <a:ext uri="{FF2B5EF4-FFF2-40B4-BE49-F238E27FC236}">
                    <a16:creationId xmlns:a16="http://schemas.microsoft.com/office/drawing/2014/main" xmlns="" id="{4C75A541-9C6E-49BD-B5FD-7D19E0C14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1" y="1046"/>
                <a:ext cx="43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" name="Line 192">
                <a:extLst>
                  <a:ext uri="{FF2B5EF4-FFF2-40B4-BE49-F238E27FC236}">
                    <a16:creationId xmlns:a16="http://schemas.microsoft.com/office/drawing/2014/main" xmlns="" id="{607FE873-7645-4E68-AF6F-1680843C8F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5" y="739"/>
                <a:ext cx="0" cy="3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" name="Rectangle 193">
                <a:extLst>
                  <a:ext uri="{FF2B5EF4-FFF2-40B4-BE49-F238E27FC236}">
                    <a16:creationId xmlns:a16="http://schemas.microsoft.com/office/drawing/2014/main" xmlns="" id="{3D7DD978-E1AC-46DA-BF88-5AA74956E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5" y="739"/>
                <a:ext cx="4" cy="3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" name="Line 194">
                <a:extLst>
                  <a:ext uri="{FF2B5EF4-FFF2-40B4-BE49-F238E27FC236}">
                    <a16:creationId xmlns:a16="http://schemas.microsoft.com/office/drawing/2014/main" xmlns="" id="{356978C6-2C31-4915-BB35-246604193C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0" y="735"/>
                <a:ext cx="0" cy="3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" name="Rectangle 195">
                <a:extLst>
                  <a:ext uri="{FF2B5EF4-FFF2-40B4-BE49-F238E27FC236}">
                    <a16:creationId xmlns:a16="http://schemas.microsoft.com/office/drawing/2014/main" xmlns="" id="{E19B6EA4-D06D-476D-B6AA-B22F029D81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0" y="735"/>
                <a:ext cx="4" cy="3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" name="Line 196">
                <a:extLst>
                  <a:ext uri="{FF2B5EF4-FFF2-40B4-BE49-F238E27FC236}">
                    <a16:creationId xmlns:a16="http://schemas.microsoft.com/office/drawing/2014/main" xmlns="" id="{F7D5DDEE-0C78-460B-AE67-26B494AE44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4" y="1046"/>
                <a:ext cx="43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" name="Rectangle 197">
                <a:extLst>
                  <a:ext uri="{FF2B5EF4-FFF2-40B4-BE49-F238E27FC236}">
                    <a16:creationId xmlns:a16="http://schemas.microsoft.com/office/drawing/2014/main" xmlns="" id="{8D8133F9-9DE8-4A1A-A121-428B918C0D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4" y="1046"/>
                <a:ext cx="439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" name="Line 198">
                <a:extLst>
                  <a:ext uri="{FF2B5EF4-FFF2-40B4-BE49-F238E27FC236}">
                    <a16:creationId xmlns:a16="http://schemas.microsoft.com/office/drawing/2014/main" xmlns="" id="{A1A56C3D-DF98-4AA6-AEAA-DEAFA80C52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8" y="739"/>
                <a:ext cx="0" cy="3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" name="Rectangle 199">
                <a:extLst>
                  <a:ext uri="{FF2B5EF4-FFF2-40B4-BE49-F238E27FC236}">
                    <a16:creationId xmlns:a16="http://schemas.microsoft.com/office/drawing/2014/main" xmlns="" id="{915F83FF-2097-43AF-860B-1D6EA191A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8" y="739"/>
                <a:ext cx="5" cy="3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" name="Line 200">
                <a:extLst>
                  <a:ext uri="{FF2B5EF4-FFF2-40B4-BE49-F238E27FC236}">
                    <a16:creationId xmlns:a16="http://schemas.microsoft.com/office/drawing/2014/main" xmlns="" id="{EC7ACF65-999B-402C-8055-58EDD1D84F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8" y="735"/>
                <a:ext cx="0" cy="3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" name="Rectangle 201">
                <a:extLst>
                  <a:ext uri="{FF2B5EF4-FFF2-40B4-BE49-F238E27FC236}">
                    <a16:creationId xmlns:a16="http://schemas.microsoft.com/office/drawing/2014/main" xmlns="" id="{7B785E6E-1D3E-4FE5-96C8-B07760477D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8" y="735"/>
                <a:ext cx="5" cy="3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" name="Line 202">
                <a:extLst>
                  <a:ext uri="{FF2B5EF4-FFF2-40B4-BE49-F238E27FC236}">
                    <a16:creationId xmlns:a16="http://schemas.microsoft.com/office/drawing/2014/main" xmlns="" id="{59E1BA36-00C5-4360-93DD-F188ED4260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3" y="1046"/>
                <a:ext cx="58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" name="Rectangle 203">
                <a:extLst>
                  <a:ext uri="{FF2B5EF4-FFF2-40B4-BE49-F238E27FC236}">
                    <a16:creationId xmlns:a16="http://schemas.microsoft.com/office/drawing/2014/main" xmlns="" id="{C816B6CE-C37B-4BDA-8050-0352EB26C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3" y="1046"/>
                <a:ext cx="586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" name="Line 204">
                <a:extLst>
                  <a:ext uri="{FF2B5EF4-FFF2-40B4-BE49-F238E27FC236}">
                    <a16:creationId xmlns:a16="http://schemas.microsoft.com/office/drawing/2014/main" xmlns="" id="{DD2B968F-C0CF-4F81-B5EA-B94E084F86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05" y="739"/>
                <a:ext cx="0" cy="3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7" name="Rectangle 206">
              <a:extLst>
                <a:ext uri="{FF2B5EF4-FFF2-40B4-BE49-F238E27FC236}">
                  <a16:creationId xmlns:a16="http://schemas.microsoft.com/office/drawing/2014/main" xmlns="" id="{A5BDFEA8-5ADB-4108-AA75-9C8C45E8C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5" y="739"/>
              <a:ext cx="4" cy="3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" name="Line 207">
              <a:extLst>
                <a:ext uri="{FF2B5EF4-FFF2-40B4-BE49-F238E27FC236}">
                  <a16:creationId xmlns:a16="http://schemas.microsoft.com/office/drawing/2014/main" xmlns="" id="{6B9FD025-5F3D-4183-9358-9DDF9B5405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9" y="735"/>
              <a:ext cx="0" cy="3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Rectangle 208">
              <a:extLst>
                <a:ext uri="{FF2B5EF4-FFF2-40B4-BE49-F238E27FC236}">
                  <a16:creationId xmlns:a16="http://schemas.microsoft.com/office/drawing/2014/main" xmlns="" id="{87B43B4F-D06B-4C4A-AA82-78EF1AA2F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9" y="735"/>
              <a:ext cx="5" cy="3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Line 209">
              <a:extLst>
                <a:ext uri="{FF2B5EF4-FFF2-40B4-BE49-F238E27FC236}">
                  <a16:creationId xmlns:a16="http://schemas.microsoft.com/office/drawing/2014/main" xmlns="" id="{837AEF3E-9CA3-41CE-8F98-7FA7EEB0B8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4" y="1046"/>
              <a:ext cx="7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Rectangle 210">
              <a:extLst>
                <a:ext uri="{FF2B5EF4-FFF2-40B4-BE49-F238E27FC236}">
                  <a16:creationId xmlns:a16="http://schemas.microsoft.com/office/drawing/2014/main" xmlns="" id="{C5F89733-B599-43BE-8145-B8B5F11E7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4" y="1046"/>
              <a:ext cx="71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Line 211">
              <a:extLst>
                <a:ext uri="{FF2B5EF4-FFF2-40B4-BE49-F238E27FC236}">
                  <a16:creationId xmlns:a16="http://schemas.microsoft.com/office/drawing/2014/main" xmlns="" id="{707F0EDB-8657-4F6A-AA2B-7B326153D3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6" y="739"/>
              <a:ext cx="0" cy="3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Rectangle 212">
              <a:extLst>
                <a:ext uri="{FF2B5EF4-FFF2-40B4-BE49-F238E27FC236}">
                  <a16:creationId xmlns:a16="http://schemas.microsoft.com/office/drawing/2014/main" xmlns="" id="{D2AE81E9-8322-47A2-AA5A-194BF431A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6" y="739"/>
              <a:ext cx="4" cy="3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Line 213">
              <a:extLst>
                <a:ext uri="{FF2B5EF4-FFF2-40B4-BE49-F238E27FC236}">
                  <a16:creationId xmlns:a16="http://schemas.microsoft.com/office/drawing/2014/main" xmlns="" id="{6E7317A4-AF80-41BC-99F1-B0D186CF72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" y="3355"/>
              <a:ext cx="683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Rectangle 214">
              <a:extLst>
                <a:ext uri="{FF2B5EF4-FFF2-40B4-BE49-F238E27FC236}">
                  <a16:creationId xmlns:a16="http://schemas.microsoft.com/office/drawing/2014/main" xmlns="" id="{E219EA2A-0DD6-4E74-A7AA-68E5904A8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" y="3355"/>
              <a:ext cx="683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Line 215">
              <a:extLst>
                <a:ext uri="{FF2B5EF4-FFF2-40B4-BE49-F238E27FC236}">
                  <a16:creationId xmlns:a16="http://schemas.microsoft.com/office/drawing/2014/main" xmlns="" id="{7F545716-3801-4A60-B71D-73CE0F0B6D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" y="375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Rectangle 216">
              <a:extLst>
                <a:ext uri="{FF2B5EF4-FFF2-40B4-BE49-F238E27FC236}">
                  <a16:creationId xmlns:a16="http://schemas.microsoft.com/office/drawing/2014/main" xmlns="" id="{C69B5940-BB91-48E0-A1D6-4E1E39F22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" y="3757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Line 217">
              <a:extLst>
                <a:ext uri="{FF2B5EF4-FFF2-40B4-BE49-F238E27FC236}">
                  <a16:creationId xmlns:a16="http://schemas.microsoft.com/office/drawing/2014/main" xmlns="" id="{1793FF2B-C7A0-4CC0-B64C-54B83C61FB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" y="375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Rectangle 218">
              <a:extLst>
                <a:ext uri="{FF2B5EF4-FFF2-40B4-BE49-F238E27FC236}">
                  <a16:creationId xmlns:a16="http://schemas.microsoft.com/office/drawing/2014/main" xmlns="" id="{7C998AB8-E302-4904-96F3-5A8B7B91C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3757"/>
              <a:ext cx="5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Line 219">
              <a:extLst>
                <a:ext uri="{FF2B5EF4-FFF2-40B4-BE49-F238E27FC236}">
                  <a16:creationId xmlns:a16="http://schemas.microsoft.com/office/drawing/2014/main" xmlns="" id="{1473CC01-FBF4-4C94-9B5D-42539E447D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" y="375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Rectangle 220">
              <a:extLst>
                <a:ext uri="{FF2B5EF4-FFF2-40B4-BE49-F238E27FC236}">
                  <a16:creationId xmlns:a16="http://schemas.microsoft.com/office/drawing/2014/main" xmlns="" id="{D786F895-6803-40E9-A90D-1512A0D4B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3757"/>
              <a:ext cx="5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Line 221">
              <a:extLst>
                <a:ext uri="{FF2B5EF4-FFF2-40B4-BE49-F238E27FC236}">
                  <a16:creationId xmlns:a16="http://schemas.microsoft.com/office/drawing/2014/main" xmlns="" id="{23F5B4EF-B7D0-43AA-9067-ADFD0D4A80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2" y="375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Rectangle 222">
              <a:extLst>
                <a:ext uri="{FF2B5EF4-FFF2-40B4-BE49-F238E27FC236}">
                  <a16:creationId xmlns:a16="http://schemas.microsoft.com/office/drawing/2014/main" xmlns="" id="{3055D8D2-86D1-401B-A0CD-0636BDC72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2" y="3757"/>
              <a:ext cx="5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Line 223">
              <a:extLst>
                <a:ext uri="{FF2B5EF4-FFF2-40B4-BE49-F238E27FC236}">
                  <a16:creationId xmlns:a16="http://schemas.microsoft.com/office/drawing/2014/main" xmlns="" id="{5FE5A4DC-BD2F-45D2-97F8-704CF319E4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7" y="375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Rectangle 224">
              <a:extLst>
                <a:ext uri="{FF2B5EF4-FFF2-40B4-BE49-F238E27FC236}">
                  <a16:creationId xmlns:a16="http://schemas.microsoft.com/office/drawing/2014/main" xmlns="" id="{223FC9FB-E18C-4304-B6E6-F507FD862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7" y="3757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Line 225">
              <a:extLst>
                <a:ext uri="{FF2B5EF4-FFF2-40B4-BE49-F238E27FC236}">
                  <a16:creationId xmlns:a16="http://schemas.microsoft.com/office/drawing/2014/main" xmlns="" id="{2BF24783-D1A4-4F79-943B-C63BC05BA0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375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Rectangle 226">
              <a:extLst>
                <a:ext uri="{FF2B5EF4-FFF2-40B4-BE49-F238E27FC236}">
                  <a16:creationId xmlns:a16="http://schemas.microsoft.com/office/drawing/2014/main" xmlns="" id="{F718060A-5C01-4F6D-AB96-C1EF7BF2F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757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Line 227">
              <a:extLst>
                <a:ext uri="{FF2B5EF4-FFF2-40B4-BE49-F238E27FC236}">
                  <a16:creationId xmlns:a16="http://schemas.microsoft.com/office/drawing/2014/main" xmlns="" id="{E12C7B87-FD74-4A15-B344-1EC1F4B1E9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0" y="375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Rectangle 228">
              <a:extLst>
                <a:ext uri="{FF2B5EF4-FFF2-40B4-BE49-F238E27FC236}">
                  <a16:creationId xmlns:a16="http://schemas.microsoft.com/office/drawing/2014/main" xmlns="" id="{9590B126-0F5D-41A4-B89D-7D5D24FA9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" y="3757"/>
              <a:ext cx="5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Line 229">
              <a:extLst>
                <a:ext uri="{FF2B5EF4-FFF2-40B4-BE49-F238E27FC236}">
                  <a16:creationId xmlns:a16="http://schemas.microsoft.com/office/drawing/2014/main" xmlns="" id="{64B696AB-C329-4E23-AA15-967B15D438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9" y="375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Rectangle 230">
              <a:extLst>
                <a:ext uri="{FF2B5EF4-FFF2-40B4-BE49-F238E27FC236}">
                  <a16:creationId xmlns:a16="http://schemas.microsoft.com/office/drawing/2014/main" xmlns="" id="{32568D1D-B1CE-49C7-B24E-FB8D11E5C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" y="3757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Line 231">
              <a:extLst>
                <a:ext uri="{FF2B5EF4-FFF2-40B4-BE49-F238E27FC236}">
                  <a16:creationId xmlns:a16="http://schemas.microsoft.com/office/drawing/2014/main" xmlns="" id="{23B1269D-716F-445B-A7C2-D2A0E67BF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3" y="375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Rectangle 232">
              <a:extLst>
                <a:ext uri="{FF2B5EF4-FFF2-40B4-BE49-F238E27FC236}">
                  <a16:creationId xmlns:a16="http://schemas.microsoft.com/office/drawing/2014/main" xmlns="" id="{8DCB0808-32B6-46E7-A430-47B1FFEAC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3757"/>
              <a:ext cx="5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Line 233">
              <a:extLst>
                <a:ext uri="{FF2B5EF4-FFF2-40B4-BE49-F238E27FC236}">
                  <a16:creationId xmlns:a16="http://schemas.microsoft.com/office/drawing/2014/main" xmlns="" id="{DB7D0ABA-1B8C-4852-AFDA-66057135DD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2" y="375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Rectangle 234">
              <a:extLst>
                <a:ext uri="{FF2B5EF4-FFF2-40B4-BE49-F238E27FC236}">
                  <a16:creationId xmlns:a16="http://schemas.microsoft.com/office/drawing/2014/main" xmlns="" id="{0C746CF4-B2DC-4E93-B810-DCB802062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2" y="3757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Line 235">
              <a:extLst>
                <a:ext uri="{FF2B5EF4-FFF2-40B4-BE49-F238E27FC236}">
                  <a16:creationId xmlns:a16="http://schemas.microsoft.com/office/drawing/2014/main" xmlns="" id="{EE274A42-2FEC-47BD-B28D-601DE934BB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7" y="375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Rectangle 236">
              <a:extLst>
                <a:ext uri="{FF2B5EF4-FFF2-40B4-BE49-F238E27FC236}">
                  <a16:creationId xmlns:a16="http://schemas.microsoft.com/office/drawing/2014/main" xmlns="" id="{0072663F-9ED5-4E74-9724-84B5B6CC2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7" y="3757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Line 237">
              <a:extLst>
                <a:ext uri="{FF2B5EF4-FFF2-40B4-BE49-F238E27FC236}">
                  <a16:creationId xmlns:a16="http://schemas.microsoft.com/office/drawing/2014/main" xmlns="" id="{BAE77963-9F63-45BB-ADC1-ED31B8D0D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5" y="375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Rectangle 238">
              <a:extLst>
                <a:ext uri="{FF2B5EF4-FFF2-40B4-BE49-F238E27FC236}">
                  <a16:creationId xmlns:a16="http://schemas.microsoft.com/office/drawing/2014/main" xmlns="" id="{268AEC66-2C6A-466D-AF61-0CA87027C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5" y="3757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Line 239">
              <a:extLst>
                <a:ext uri="{FF2B5EF4-FFF2-40B4-BE49-F238E27FC236}">
                  <a16:creationId xmlns:a16="http://schemas.microsoft.com/office/drawing/2014/main" xmlns="" id="{0F323865-8C1C-4BA1-9D3C-C44210B03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0" y="375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Rectangle 240">
              <a:extLst>
                <a:ext uri="{FF2B5EF4-FFF2-40B4-BE49-F238E27FC236}">
                  <a16:creationId xmlns:a16="http://schemas.microsoft.com/office/drawing/2014/main" xmlns="" id="{24F4DE1C-73E0-4847-9B68-A8427236F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0" y="3757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Line 241">
              <a:extLst>
                <a:ext uri="{FF2B5EF4-FFF2-40B4-BE49-F238E27FC236}">
                  <a16:creationId xmlns:a16="http://schemas.microsoft.com/office/drawing/2014/main" xmlns="" id="{891FC824-0925-4BE8-837C-46B59B6E0B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8" y="375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Rectangle 242">
              <a:extLst>
                <a:ext uri="{FF2B5EF4-FFF2-40B4-BE49-F238E27FC236}">
                  <a16:creationId xmlns:a16="http://schemas.microsoft.com/office/drawing/2014/main" xmlns="" id="{67591924-6B45-4A52-849A-B0337C72F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8" y="3757"/>
              <a:ext cx="5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Line 243">
              <a:extLst>
                <a:ext uri="{FF2B5EF4-FFF2-40B4-BE49-F238E27FC236}">
                  <a16:creationId xmlns:a16="http://schemas.microsoft.com/office/drawing/2014/main" xmlns="" id="{C408ED96-A998-499B-AA0D-EF53E8636A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8" y="375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Rectangle 244">
              <a:extLst>
                <a:ext uri="{FF2B5EF4-FFF2-40B4-BE49-F238E27FC236}">
                  <a16:creationId xmlns:a16="http://schemas.microsoft.com/office/drawing/2014/main" xmlns="" id="{0714D29A-03BB-40D3-8289-1ED9EBED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8" y="3757"/>
              <a:ext cx="5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Line 245">
              <a:extLst>
                <a:ext uri="{FF2B5EF4-FFF2-40B4-BE49-F238E27FC236}">
                  <a16:creationId xmlns:a16="http://schemas.microsoft.com/office/drawing/2014/main" xmlns="" id="{352A93E5-035D-46A2-B60D-EBB08068A0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05" y="375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Rectangle 246">
              <a:extLst>
                <a:ext uri="{FF2B5EF4-FFF2-40B4-BE49-F238E27FC236}">
                  <a16:creationId xmlns:a16="http://schemas.microsoft.com/office/drawing/2014/main" xmlns="" id="{196D33A5-8DF0-431B-9027-33DF2447A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5" y="3757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Line 247">
              <a:extLst>
                <a:ext uri="{FF2B5EF4-FFF2-40B4-BE49-F238E27FC236}">
                  <a16:creationId xmlns:a16="http://schemas.microsoft.com/office/drawing/2014/main" xmlns="" id="{8AC951CC-83AD-4066-BB56-AE20C2B258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9" y="375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Rectangle 248">
              <a:extLst>
                <a:ext uri="{FF2B5EF4-FFF2-40B4-BE49-F238E27FC236}">
                  <a16:creationId xmlns:a16="http://schemas.microsoft.com/office/drawing/2014/main" xmlns="" id="{2D3409A0-88CC-4623-A9B5-776825E92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9" y="3757"/>
              <a:ext cx="5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Line 249">
              <a:extLst>
                <a:ext uri="{FF2B5EF4-FFF2-40B4-BE49-F238E27FC236}">
                  <a16:creationId xmlns:a16="http://schemas.microsoft.com/office/drawing/2014/main" xmlns="" id="{2D8B4F5B-E08D-4911-9603-CBEBE97356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6" y="375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Rectangle 250">
              <a:extLst>
                <a:ext uri="{FF2B5EF4-FFF2-40B4-BE49-F238E27FC236}">
                  <a16:creationId xmlns:a16="http://schemas.microsoft.com/office/drawing/2014/main" xmlns="" id="{49B109C8-E7AF-4589-87A3-26603AC3B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6" y="3757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Line 251">
              <a:extLst>
                <a:ext uri="{FF2B5EF4-FFF2-40B4-BE49-F238E27FC236}">
                  <a16:creationId xmlns:a16="http://schemas.microsoft.com/office/drawing/2014/main" xmlns="" id="{D39CB016-0390-49F1-87EF-6E660B943A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0" y="73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Rectangle 252">
              <a:extLst>
                <a:ext uri="{FF2B5EF4-FFF2-40B4-BE49-F238E27FC236}">
                  <a16:creationId xmlns:a16="http://schemas.microsoft.com/office/drawing/2014/main" xmlns="" id="{E2FFE707-9D1B-4A89-8373-17655ECAE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0" y="735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Line 253">
              <a:extLst>
                <a:ext uri="{FF2B5EF4-FFF2-40B4-BE49-F238E27FC236}">
                  <a16:creationId xmlns:a16="http://schemas.microsoft.com/office/drawing/2014/main" xmlns="" id="{927E0D05-0E10-4AC2-9499-CA62A87E23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0" y="173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Rectangle 254">
              <a:extLst>
                <a:ext uri="{FF2B5EF4-FFF2-40B4-BE49-F238E27FC236}">
                  <a16:creationId xmlns:a16="http://schemas.microsoft.com/office/drawing/2014/main" xmlns="" id="{B055C0D2-0C47-49F1-B9F3-E38D55357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0" y="1738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Line 255">
              <a:extLst>
                <a:ext uri="{FF2B5EF4-FFF2-40B4-BE49-F238E27FC236}">
                  <a16:creationId xmlns:a16="http://schemas.microsoft.com/office/drawing/2014/main" xmlns="" id="{CABD7A13-0FEC-437E-A4C7-1E32EE9BF4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0" y="189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Rectangle 256">
              <a:extLst>
                <a:ext uri="{FF2B5EF4-FFF2-40B4-BE49-F238E27FC236}">
                  <a16:creationId xmlns:a16="http://schemas.microsoft.com/office/drawing/2014/main" xmlns="" id="{9E3185D4-4D14-4AF7-85A4-03E9518D7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0" y="1894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Line 257">
              <a:extLst>
                <a:ext uri="{FF2B5EF4-FFF2-40B4-BE49-F238E27FC236}">
                  <a16:creationId xmlns:a16="http://schemas.microsoft.com/office/drawing/2014/main" xmlns="" id="{3CFCB3D5-1D93-42AB-AE03-8291CA37F5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0" y="204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Rectangle 258">
              <a:extLst>
                <a:ext uri="{FF2B5EF4-FFF2-40B4-BE49-F238E27FC236}">
                  <a16:creationId xmlns:a16="http://schemas.microsoft.com/office/drawing/2014/main" xmlns="" id="{BA87240C-80F4-4EED-BED1-D578CB5CD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0" y="2049"/>
              <a:ext cx="4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Line 259">
              <a:extLst>
                <a:ext uri="{FF2B5EF4-FFF2-40B4-BE49-F238E27FC236}">
                  <a16:creationId xmlns:a16="http://schemas.microsoft.com/office/drawing/2014/main" xmlns="" id="{B0B422CB-7050-4C60-9134-8D5FFEDD15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0" y="220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Rectangle 260">
              <a:extLst>
                <a:ext uri="{FF2B5EF4-FFF2-40B4-BE49-F238E27FC236}">
                  <a16:creationId xmlns:a16="http://schemas.microsoft.com/office/drawing/2014/main" xmlns="" id="{A220FC72-9C90-4F2C-BBC7-9C719BEF3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0" y="2205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Line 261">
              <a:extLst>
                <a:ext uri="{FF2B5EF4-FFF2-40B4-BE49-F238E27FC236}">
                  <a16:creationId xmlns:a16="http://schemas.microsoft.com/office/drawing/2014/main" xmlns="" id="{DB821CF8-E03A-482F-9666-E62B07DEF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0" y="236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Rectangle 262">
              <a:extLst>
                <a:ext uri="{FF2B5EF4-FFF2-40B4-BE49-F238E27FC236}">
                  <a16:creationId xmlns:a16="http://schemas.microsoft.com/office/drawing/2014/main" xmlns="" id="{08B66367-F486-41A2-AFEE-B9E650B02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0" y="2361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Line 263">
              <a:extLst>
                <a:ext uri="{FF2B5EF4-FFF2-40B4-BE49-F238E27FC236}">
                  <a16:creationId xmlns:a16="http://schemas.microsoft.com/office/drawing/2014/main" xmlns="" id="{652D1A27-5BB7-4A8A-A381-A91DFD8670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0" y="251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Rectangle 264">
              <a:extLst>
                <a:ext uri="{FF2B5EF4-FFF2-40B4-BE49-F238E27FC236}">
                  <a16:creationId xmlns:a16="http://schemas.microsoft.com/office/drawing/2014/main" xmlns="" id="{AB8CA121-A52A-43FF-993E-306509D4D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0" y="2516"/>
              <a:ext cx="4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Line 265">
              <a:extLst>
                <a:ext uri="{FF2B5EF4-FFF2-40B4-BE49-F238E27FC236}">
                  <a16:creationId xmlns:a16="http://schemas.microsoft.com/office/drawing/2014/main" xmlns="" id="{426BE2B4-B95F-41B3-B8C7-CD324FC321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0" y="267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Rectangle 266">
              <a:extLst>
                <a:ext uri="{FF2B5EF4-FFF2-40B4-BE49-F238E27FC236}">
                  <a16:creationId xmlns:a16="http://schemas.microsoft.com/office/drawing/2014/main" xmlns="" id="{754D71BF-BE02-4802-969A-D3C66F1B7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0" y="2672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Line 267">
              <a:extLst>
                <a:ext uri="{FF2B5EF4-FFF2-40B4-BE49-F238E27FC236}">
                  <a16:creationId xmlns:a16="http://schemas.microsoft.com/office/drawing/2014/main" xmlns="" id="{7B08415D-003C-448F-BF48-38A073E04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0" y="282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Rectangle 268">
              <a:extLst>
                <a:ext uri="{FF2B5EF4-FFF2-40B4-BE49-F238E27FC236}">
                  <a16:creationId xmlns:a16="http://schemas.microsoft.com/office/drawing/2014/main" xmlns="" id="{E44D1260-086C-4CF7-991A-3EED3BB42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0" y="2827"/>
              <a:ext cx="4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Line 269">
              <a:extLst>
                <a:ext uri="{FF2B5EF4-FFF2-40B4-BE49-F238E27FC236}">
                  <a16:creationId xmlns:a16="http://schemas.microsoft.com/office/drawing/2014/main" xmlns="" id="{CFF5F9EF-D6D4-4939-B352-4FFB9A7CD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0" y="298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Rectangle 270">
              <a:extLst>
                <a:ext uri="{FF2B5EF4-FFF2-40B4-BE49-F238E27FC236}">
                  <a16:creationId xmlns:a16="http://schemas.microsoft.com/office/drawing/2014/main" xmlns="" id="{CDA8E77C-8F8D-4366-8728-E7B684B1C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0" y="2983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Line 271">
              <a:extLst>
                <a:ext uri="{FF2B5EF4-FFF2-40B4-BE49-F238E27FC236}">
                  <a16:creationId xmlns:a16="http://schemas.microsoft.com/office/drawing/2014/main" xmlns="" id="{EA9CCF3C-CF57-437E-87AB-A28A5B04B0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0" y="313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Rectangle 272">
              <a:extLst>
                <a:ext uri="{FF2B5EF4-FFF2-40B4-BE49-F238E27FC236}">
                  <a16:creationId xmlns:a16="http://schemas.microsoft.com/office/drawing/2014/main" xmlns="" id="{33346BDE-A1C9-436B-AE83-8B96C782F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0" y="3139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Line 273">
              <a:extLst>
                <a:ext uri="{FF2B5EF4-FFF2-40B4-BE49-F238E27FC236}">
                  <a16:creationId xmlns:a16="http://schemas.microsoft.com/office/drawing/2014/main" xmlns="" id="{29651108-0330-4694-B3F7-C757327012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0" y="329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Rectangle 274">
              <a:extLst>
                <a:ext uri="{FF2B5EF4-FFF2-40B4-BE49-F238E27FC236}">
                  <a16:creationId xmlns:a16="http://schemas.microsoft.com/office/drawing/2014/main" xmlns="" id="{73C895FE-ECBF-4FBF-9514-5BB1DA3BC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0" y="3294"/>
              <a:ext cx="4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Line 275">
              <a:extLst>
                <a:ext uri="{FF2B5EF4-FFF2-40B4-BE49-F238E27FC236}">
                  <a16:creationId xmlns:a16="http://schemas.microsoft.com/office/drawing/2014/main" xmlns="" id="{5807D1CE-8754-42EB-AA22-ECDE9204B9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0" y="335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Rectangle 276">
              <a:extLst>
                <a:ext uri="{FF2B5EF4-FFF2-40B4-BE49-F238E27FC236}">
                  <a16:creationId xmlns:a16="http://schemas.microsoft.com/office/drawing/2014/main" xmlns="" id="{0EAE6710-EF36-4EA5-B05B-E1786D07A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0" y="3355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Line 277">
              <a:extLst>
                <a:ext uri="{FF2B5EF4-FFF2-40B4-BE49-F238E27FC236}">
                  <a16:creationId xmlns:a16="http://schemas.microsoft.com/office/drawing/2014/main" xmlns="" id="{A4315E14-3E6F-42EE-9296-3177F10386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0" y="347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Rectangle 278">
              <a:extLst>
                <a:ext uri="{FF2B5EF4-FFF2-40B4-BE49-F238E27FC236}">
                  <a16:creationId xmlns:a16="http://schemas.microsoft.com/office/drawing/2014/main" xmlns="" id="{8BDED06F-23B9-4310-9EC6-72BB84190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0" y="3472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Line 279">
              <a:extLst>
                <a:ext uri="{FF2B5EF4-FFF2-40B4-BE49-F238E27FC236}">
                  <a16:creationId xmlns:a16="http://schemas.microsoft.com/office/drawing/2014/main" xmlns="" id="{D7FD5598-6EE0-445B-899B-CE6F49A8C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0" y="358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Rectangle 280">
              <a:extLst>
                <a:ext uri="{FF2B5EF4-FFF2-40B4-BE49-F238E27FC236}">
                  <a16:creationId xmlns:a16="http://schemas.microsoft.com/office/drawing/2014/main" xmlns="" id="{F04FC812-1880-4AC9-8C58-1D1900195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0" y="3588"/>
              <a:ext cx="4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Line 281">
              <a:extLst>
                <a:ext uri="{FF2B5EF4-FFF2-40B4-BE49-F238E27FC236}">
                  <a16:creationId xmlns:a16="http://schemas.microsoft.com/office/drawing/2014/main" xmlns="" id="{06B03E66-E157-472A-A750-A74260F124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0" y="363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Rectangle 282">
              <a:extLst>
                <a:ext uri="{FF2B5EF4-FFF2-40B4-BE49-F238E27FC236}">
                  <a16:creationId xmlns:a16="http://schemas.microsoft.com/office/drawing/2014/main" xmlns="" id="{260842C3-3E19-4C4E-9E74-A3A4DEEDA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0" y="3636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Line 283">
              <a:extLst>
                <a:ext uri="{FF2B5EF4-FFF2-40B4-BE49-F238E27FC236}">
                  <a16:creationId xmlns:a16="http://schemas.microsoft.com/office/drawing/2014/main" xmlns="" id="{EB74B882-14BD-490A-88A5-0A0B8EE72D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0" y="375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Rectangle 284">
              <a:extLst>
                <a:ext uri="{FF2B5EF4-FFF2-40B4-BE49-F238E27FC236}">
                  <a16:creationId xmlns:a16="http://schemas.microsoft.com/office/drawing/2014/main" xmlns="" id="{011F7693-78E6-4E29-AE46-ED56F4F5A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0" y="3753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87" name="四角形: 角を丸くする 286">
            <a:extLst>
              <a:ext uri="{FF2B5EF4-FFF2-40B4-BE49-F238E27FC236}">
                <a16:creationId xmlns:a16="http://schemas.microsoft.com/office/drawing/2014/main" xmlns="" id="{E78B535E-6695-425F-B549-CF534C110872}"/>
              </a:ext>
            </a:extLst>
          </p:cNvPr>
          <p:cNvSpPr/>
          <p:nvPr/>
        </p:nvSpPr>
        <p:spPr>
          <a:xfrm>
            <a:off x="4452937" y="3036888"/>
            <a:ext cx="375710" cy="7191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四角形: 角を丸くする 287">
            <a:extLst>
              <a:ext uri="{FF2B5EF4-FFF2-40B4-BE49-F238E27FC236}">
                <a16:creationId xmlns:a16="http://schemas.microsoft.com/office/drawing/2014/main" xmlns="" id="{5A621CBD-684E-4D78-8BF2-D60F9651B0A8}"/>
              </a:ext>
            </a:extLst>
          </p:cNvPr>
          <p:cNvSpPr/>
          <p:nvPr/>
        </p:nvSpPr>
        <p:spPr>
          <a:xfrm>
            <a:off x="5258330" y="3003992"/>
            <a:ext cx="375710" cy="7191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xmlns="" id="{B46C1E43-CC35-4AA0-AB17-7A9481261D23}"/>
              </a:ext>
            </a:extLst>
          </p:cNvPr>
          <p:cNvSpPr/>
          <p:nvPr/>
        </p:nvSpPr>
        <p:spPr>
          <a:xfrm>
            <a:off x="6118489" y="3030321"/>
            <a:ext cx="375710" cy="7191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四角形: 角を丸くする 289">
            <a:extLst>
              <a:ext uri="{FF2B5EF4-FFF2-40B4-BE49-F238E27FC236}">
                <a16:creationId xmlns:a16="http://schemas.microsoft.com/office/drawing/2014/main" xmlns="" id="{F072889E-06CA-456A-9C49-36C2A217E50A}"/>
              </a:ext>
            </a:extLst>
          </p:cNvPr>
          <p:cNvSpPr/>
          <p:nvPr/>
        </p:nvSpPr>
        <p:spPr>
          <a:xfrm>
            <a:off x="6923882" y="3030321"/>
            <a:ext cx="375710" cy="7191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四角形: 角を丸くする 290">
            <a:extLst>
              <a:ext uri="{FF2B5EF4-FFF2-40B4-BE49-F238E27FC236}">
                <a16:creationId xmlns:a16="http://schemas.microsoft.com/office/drawing/2014/main" xmlns="" id="{6D29D776-8BED-4C28-9D69-9F07EF7E0A3A}"/>
              </a:ext>
            </a:extLst>
          </p:cNvPr>
          <p:cNvSpPr/>
          <p:nvPr/>
        </p:nvSpPr>
        <p:spPr>
          <a:xfrm>
            <a:off x="7688922" y="3036888"/>
            <a:ext cx="375710" cy="7191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四角形: 角を丸くする 291">
            <a:extLst>
              <a:ext uri="{FF2B5EF4-FFF2-40B4-BE49-F238E27FC236}">
                <a16:creationId xmlns:a16="http://schemas.microsoft.com/office/drawing/2014/main" xmlns="" id="{09A78EA6-F51C-4988-B142-67A7D4487994}"/>
              </a:ext>
            </a:extLst>
          </p:cNvPr>
          <p:cNvSpPr/>
          <p:nvPr/>
        </p:nvSpPr>
        <p:spPr>
          <a:xfrm>
            <a:off x="4455985" y="4459729"/>
            <a:ext cx="375710" cy="7191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四角形: 角を丸くする 292">
            <a:extLst>
              <a:ext uri="{FF2B5EF4-FFF2-40B4-BE49-F238E27FC236}">
                <a16:creationId xmlns:a16="http://schemas.microsoft.com/office/drawing/2014/main" xmlns="" id="{80AFED9B-655E-4EE8-B6E8-8B565AA72247}"/>
              </a:ext>
            </a:extLst>
          </p:cNvPr>
          <p:cNvSpPr/>
          <p:nvPr/>
        </p:nvSpPr>
        <p:spPr>
          <a:xfrm>
            <a:off x="5261378" y="4426833"/>
            <a:ext cx="375710" cy="7191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四角形: 角を丸くする 293">
            <a:extLst>
              <a:ext uri="{FF2B5EF4-FFF2-40B4-BE49-F238E27FC236}">
                <a16:creationId xmlns:a16="http://schemas.microsoft.com/office/drawing/2014/main" xmlns="" id="{702C4315-67A7-48A5-A2C4-B430EC308147}"/>
              </a:ext>
            </a:extLst>
          </p:cNvPr>
          <p:cNvSpPr/>
          <p:nvPr/>
        </p:nvSpPr>
        <p:spPr>
          <a:xfrm>
            <a:off x="6121537" y="4453162"/>
            <a:ext cx="375710" cy="7191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四角形: 角を丸くする 294">
            <a:extLst>
              <a:ext uri="{FF2B5EF4-FFF2-40B4-BE49-F238E27FC236}">
                <a16:creationId xmlns:a16="http://schemas.microsoft.com/office/drawing/2014/main" xmlns="" id="{80820B01-CD35-40F7-B734-5EDC4F414F29}"/>
              </a:ext>
            </a:extLst>
          </p:cNvPr>
          <p:cNvSpPr/>
          <p:nvPr/>
        </p:nvSpPr>
        <p:spPr>
          <a:xfrm>
            <a:off x="6926930" y="4453162"/>
            <a:ext cx="375710" cy="7191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四角形: 角を丸くする 295">
            <a:extLst>
              <a:ext uri="{FF2B5EF4-FFF2-40B4-BE49-F238E27FC236}">
                <a16:creationId xmlns:a16="http://schemas.microsoft.com/office/drawing/2014/main" xmlns="" id="{709A5173-7A85-462F-8EA3-69CC9500CCD9}"/>
              </a:ext>
            </a:extLst>
          </p:cNvPr>
          <p:cNvSpPr/>
          <p:nvPr/>
        </p:nvSpPr>
        <p:spPr>
          <a:xfrm>
            <a:off x="7691970" y="4459729"/>
            <a:ext cx="375710" cy="7191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09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WOMEN - Tour structure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9F1CE3-947D-4C25-9730-FFCE01B76444}" type="slidenum">
              <a:rPr lang="en-GB" smtClean="0"/>
              <a:t>4</a:t>
            </a:fld>
            <a:endParaRPr lang="en-GB"/>
          </a:p>
        </p:txBody>
      </p:sp>
      <p:grpSp>
        <p:nvGrpSpPr>
          <p:cNvPr id="40" name="Group 39"/>
          <p:cNvGrpSpPr/>
          <p:nvPr/>
        </p:nvGrpSpPr>
        <p:grpSpPr>
          <a:xfrm>
            <a:off x="193133" y="1006501"/>
            <a:ext cx="10263855" cy="4929345"/>
            <a:chOff x="1771718" y="1223313"/>
            <a:chExt cx="8833380" cy="4119278"/>
          </a:xfrm>
        </p:grpSpPr>
        <p:grpSp>
          <p:nvGrpSpPr>
            <p:cNvPr id="42" name="Group 41"/>
            <p:cNvGrpSpPr/>
            <p:nvPr/>
          </p:nvGrpSpPr>
          <p:grpSpPr>
            <a:xfrm>
              <a:off x="1771718" y="1608662"/>
              <a:ext cx="8056573" cy="3733929"/>
              <a:chOff x="1466918" y="287862"/>
              <a:chExt cx="8056573" cy="3733929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470129" y="287862"/>
                <a:ext cx="3785453" cy="1150852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altLang="ja-JP" sz="2800" b="1" dirty="0"/>
                  <a:t>WTA</a:t>
                </a:r>
                <a:r>
                  <a:rPr lang="ja-JP" altLang="en-US" sz="2800" b="1" dirty="0"/>
                  <a:t> </a:t>
                </a:r>
                <a:r>
                  <a:rPr lang="en-GB" sz="2800" b="1" dirty="0"/>
                  <a:t>TOUR 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471656" y="3607220"/>
                <a:ext cx="3779832" cy="414571"/>
              </a:xfrm>
              <a:prstGeom prst="rect">
                <a:avLst/>
              </a:prstGeom>
              <a:solidFill>
                <a:srgbClr val="990033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ITF JUNIOR CIRCUIT</a:t>
                </a:r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1466918" y="1569975"/>
                <a:ext cx="3779831" cy="1784245"/>
                <a:chOff x="1466918" y="1569975"/>
                <a:chExt cx="3779831" cy="1784245"/>
              </a:xfrm>
              <a:solidFill>
                <a:srgbClr val="006666"/>
              </a:solidFill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1466918" y="2657287"/>
                  <a:ext cx="3779831" cy="696933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2800" b="1" dirty="0"/>
                    <a:t>ITF Pro Circuit</a:t>
                  </a:r>
                </a:p>
                <a:p>
                  <a:pPr algn="ctr"/>
                  <a:r>
                    <a:rPr lang="en-GB" sz="2800" b="1" dirty="0"/>
                    <a:t> ($15k)</a:t>
                  </a: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1485113" y="1569975"/>
                  <a:ext cx="3761636" cy="972135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2800" b="1" dirty="0"/>
                    <a:t>ITF Pro Circuit </a:t>
                  </a:r>
                </a:p>
                <a:p>
                  <a:pPr algn="ctr"/>
                  <a:r>
                    <a:rPr lang="en-GB" sz="2800" b="1" dirty="0"/>
                    <a:t>($25K-$100K)</a:t>
                  </a:r>
                </a:p>
              </p:txBody>
            </p:sp>
          </p:grpSp>
          <p:sp>
            <p:nvSpPr>
              <p:cNvPr id="49" name="Rectangle 48"/>
              <p:cNvSpPr/>
              <p:nvPr/>
            </p:nvSpPr>
            <p:spPr>
              <a:xfrm>
                <a:off x="5669724" y="295590"/>
                <a:ext cx="3853766" cy="1143124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WTA TOUR 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684070" y="3596026"/>
                <a:ext cx="3839421" cy="414571"/>
              </a:xfrm>
              <a:prstGeom prst="rect">
                <a:avLst/>
              </a:prstGeom>
              <a:solidFill>
                <a:srgbClr val="990033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ITF JUNIOR CIRCUIT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668330" y="2657287"/>
                <a:ext cx="3855160" cy="69693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/>
                  <a:t>ITF TRANSITION TOUR</a:t>
                </a:r>
              </a:p>
              <a:p>
                <a:pPr algn="ctr"/>
                <a:r>
                  <a:rPr lang="en-GB" sz="2800" b="1" dirty="0"/>
                  <a:t>($15K)</a:t>
                </a: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2582946" y="1223313"/>
              <a:ext cx="3830265" cy="385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</a:rPr>
                <a:t>2018 STRUCTURE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74833" y="1231488"/>
              <a:ext cx="3830265" cy="385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</a:rPr>
                <a:t>2019 STRUCTURE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735850" y="2586075"/>
            <a:ext cx="3390477" cy="3349771"/>
            <a:chOff x="6980998" y="2428320"/>
            <a:chExt cx="3390477" cy="3349771"/>
          </a:xfrm>
        </p:grpSpPr>
        <p:sp>
          <p:nvSpPr>
            <p:cNvPr id="59" name="Rectangle 58"/>
            <p:cNvSpPr/>
            <p:nvPr/>
          </p:nvSpPr>
          <p:spPr>
            <a:xfrm>
              <a:off x="6980998" y="2666388"/>
              <a:ext cx="281175" cy="258931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048780" y="4479358"/>
              <a:ext cx="281175" cy="258931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368658" y="4257248"/>
              <a:ext cx="1944572" cy="576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2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ITF Points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329955" y="2428320"/>
              <a:ext cx="1892767" cy="574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2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WTA Points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368658" y="5203190"/>
              <a:ext cx="3002817" cy="574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2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ITF Jr Points</a:t>
              </a:r>
            </a:p>
          </p:txBody>
        </p:sp>
      </p:grpSp>
      <p:sp>
        <p:nvSpPr>
          <p:cNvPr id="54" name="Rectangle 53"/>
          <p:cNvSpPr/>
          <p:nvPr/>
        </p:nvSpPr>
        <p:spPr>
          <a:xfrm>
            <a:off x="9803633" y="5516276"/>
            <a:ext cx="281175" cy="258931"/>
          </a:xfrm>
          <a:prstGeom prst="rect">
            <a:avLst/>
          </a:prstGeom>
          <a:solidFill>
            <a:srgbClr val="990033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57">
            <a:extLst>
              <a:ext uri="{FF2B5EF4-FFF2-40B4-BE49-F238E27FC236}">
                <a16:creationId xmlns:a16="http://schemas.microsoft.com/office/drawing/2014/main" xmlns="" id="{F090DFAF-206E-40EB-A321-760E369F2000}"/>
              </a:ext>
            </a:extLst>
          </p:cNvPr>
          <p:cNvSpPr/>
          <p:nvPr/>
        </p:nvSpPr>
        <p:spPr>
          <a:xfrm>
            <a:off x="5074920" y="3001874"/>
            <a:ext cx="4477844" cy="116330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ITF Pro Circuit </a:t>
            </a:r>
          </a:p>
          <a:p>
            <a:pPr algn="ctr"/>
            <a:r>
              <a:rPr lang="en-GB" sz="2800" b="1" dirty="0"/>
              <a:t>($25K-$100K)</a:t>
            </a:r>
          </a:p>
        </p:txBody>
      </p:sp>
      <p:sp>
        <p:nvSpPr>
          <p:cNvPr id="33" name="Up Arrow 52">
            <a:extLst>
              <a:ext uri="{FF2B5EF4-FFF2-40B4-BE49-F238E27FC236}">
                <a16:creationId xmlns:a16="http://schemas.microsoft.com/office/drawing/2014/main" xmlns="" id="{EC11A83D-DAE5-4E3A-905F-82074E9A9F31}"/>
              </a:ext>
            </a:extLst>
          </p:cNvPr>
          <p:cNvSpPr/>
          <p:nvPr/>
        </p:nvSpPr>
        <p:spPr>
          <a:xfrm rot="5400000">
            <a:off x="4672943" y="4471063"/>
            <a:ext cx="380308" cy="497876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7672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Ranking conversion/introduction (WOMEN)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9F1CE3-947D-4C25-9730-FFCE01B76444}" type="slidenum">
              <a:rPr lang="en-GB" smtClean="0"/>
              <a:t>5</a:t>
            </a:fld>
            <a:endParaRPr lang="en-GB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722235D0-0CC0-4159-A640-A342F6AFDD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0000" y="1241425"/>
            <a:ext cx="11733212" cy="2816225"/>
            <a:chOff x="227" y="782"/>
            <a:chExt cx="7391" cy="177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xmlns="" id="{7E794BB1-7500-46F1-9C3A-B06FA9D6A30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7" y="782"/>
              <a:ext cx="6915" cy="1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/>
            </a:p>
          </p:txBody>
        </p:sp>
        <p:grpSp>
          <p:nvGrpSpPr>
            <p:cNvPr id="7" name="Group 205">
              <a:extLst>
                <a:ext uri="{FF2B5EF4-FFF2-40B4-BE49-F238E27FC236}">
                  <a16:creationId xmlns:a16="http://schemas.microsoft.com/office/drawing/2014/main" xmlns="" id="{9D63BE71-8F82-4A6A-9B3B-A27254FA03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" y="782"/>
              <a:ext cx="7391" cy="1774"/>
              <a:chOff x="227" y="782"/>
              <a:chExt cx="7391" cy="1774"/>
            </a:xfrm>
          </p:grpSpPr>
          <p:sp>
            <p:nvSpPr>
              <p:cNvPr id="21" name="Rectangle 5">
                <a:extLst>
                  <a:ext uri="{FF2B5EF4-FFF2-40B4-BE49-F238E27FC236}">
                    <a16:creationId xmlns:a16="http://schemas.microsoft.com/office/drawing/2014/main" xmlns="" id="{9D994250-892B-4CC3-A069-42F771C65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" y="782"/>
                <a:ext cx="461" cy="320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xmlns="" id="{25D02982-41E7-4B16-8280-EFF19B200D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" y="782"/>
                <a:ext cx="39" cy="3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" name="Rectangle 7">
                <a:extLst>
                  <a:ext uri="{FF2B5EF4-FFF2-40B4-BE49-F238E27FC236}">
                    <a16:creationId xmlns:a16="http://schemas.microsoft.com/office/drawing/2014/main" xmlns="" id="{E8ECD50E-5574-45C7-BB83-0DFBF1664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" y="782"/>
                <a:ext cx="2034" cy="320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" name="Rectangle 8">
                <a:extLst>
                  <a:ext uri="{FF2B5EF4-FFF2-40B4-BE49-F238E27FC236}">
                    <a16:creationId xmlns:a16="http://schemas.microsoft.com/office/drawing/2014/main" xmlns="" id="{EC6F1F2E-E450-4349-98FD-535161346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9" y="782"/>
                <a:ext cx="39" cy="3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" name="Rectangle 9">
                <a:extLst>
                  <a:ext uri="{FF2B5EF4-FFF2-40B4-BE49-F238E27FC236}">
                    <a16:creationId xmlns:a16="http://schemas.microsoft.com/office/drawing/2014/main" xmlns="" id="{FB1E6CBE-174F-45FF-80E4-0BEA53547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782"/>
                <a:ext cx="479" cy="320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xmlns="" id="{E0F2FADE-AD2D-45F4-9BF3-447EFAECB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3" y="782"/>
                <a:ext cx="449" cy="320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" name="Rectangle 11">
                <a:extLst>
                  <a:ext uri="{FF2B5EF4-FFF2-40B4-BE49-F238E27FC236}">
                    <a16:creationId xmlns:a16="http://schemas.microsoft.com/office/drawing/2014/main" xmlns="" id="{D6DDCE5F-95E0-4511-BFD0-712A2457A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2" y="782"/>
                <a:ext cx="448" cy="320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" name="Rectangle 12">
                <a:extLst>
                  <a:ext uri="{FF2B5EF4-FFF2-40B4-BE49-F238E27FC236}">
                    <a16:creationId xmlns:a16="http://schemas.microsoft.com/office/drawing/2014/main" xmlns="" id="{E272B373-D88D-45A2-92B9-8F2CBB08C6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1" y="782"/>
                <a:ext cx="448" cy="320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" name="Rectangle 13">
                <a:extLst>
                  <a:ext uri="{FF2B5EF4-FFF2-40B4-BE49-F238E27FC236}">
                    <a16:creationId xmlns:a16="http://schemas.microsoft.com/office/drawing/2014/main" xmlns="" id="{CF682C4A-5C8C-44C6-A2FC-4E90C160D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0" y="782"/>
                <a:ext cx="448" cy="320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" name="Rectangle 14">
                <a:extLst>
                  <a:ext uri="{FF2B5EF4-FFF2-40B4-BE49-F238E27FC236}">
                    <a16:creationId xmlns:a16="http://schemas.microsoft.com/office/drawing/2014/main" xmlns="" id="{0D7DB672-4EB3-4702-812F-62D07CA4C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9" y="782"/>
                <a:ext cx="448" cy="320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" name="Rectangle 15">
                <a:extLst>
                  <a:ext uri="{FF2B5EF4-FFF2-40B4-BE49-F238E27FC236}">
                    <a16:creationId xmlns:a16="http://schemas.microsoft.com/office/drawing/2014/main" xmlns="" id="{E15BE9B2-A786-46D6-82D7-318769E32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4" y="782"/>
                <a:ext cx="598" cy="320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" name="Rectangle 16">
                <a:extLst>
                  <a:ext uri="{FF2B5EF4-FFF2-40B4-BE49-F238E27FC236}">
                    <a16:creationId xmlns:a16="http://schemas.microsoft.com/office/drawing/2014/main" xmlns="" id="{EAE0006D-19C2-4A15-AC0F-D7C7FB0EC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3" y="782"/>
                <a:ext cx="729" cy="320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" name="Rectangle 17">
                <a:extLst>
                  <a:ext uri="{FF2B5EF4-FFF2-40B4-BE49-F238E27FC236}">
                    <a16:creationId xmlns:a16="http://schemas.microsoft.com/office/drawing/2014/main" xmlns="" id="{8DBF4CFD-8474-4872-91B5-6388E8550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" y="1097"/>
                <a:ext cx="7359" cy="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" name="Rectangle 18">
                <a:extLst>
                  <a:ext uri="{FF2B5EF4-FFF2-40B4-BE49-F238E27FC236}">
                    <a16:creationId xmlns:a16="http://schemas.microsoft.com/office/drawing/2014/main" xmlns="" id="{4FC064BF-F39E-48D1-A515-0F71F2E6F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1128"/>
                <a:ext cx="6915" cy="9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5" name="Rectangle 19">
                <a:extLst>
                  <a:ext uri="{FF2B5EF4-FFF2-40B4-BE49-F238E27FC236}">
                    <a16:creationId xmlns:a16="http://schemas.microsoft.com/office/drawing/2014/main" xmlns="" id="{1D92794C-0FCF-4171-B5B5-8B294E629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" y="2149"/>
                <a:ext cx="461" cy="12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" name="Rectangle 20">
                <a:extLst>
                  <a:ext uri="{FF2B5EF4-FFF2-40B4-BE49-F238E27FC236}">
                    <a16:creationId xmlns:a16="http://schemas.microsoft.com/office/drawing/2014/main" xmlns="" id="{6F03B413-2FCF-4EE0-BA47-1F122A4259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" y="2149"/>
                <a:ext cx="6458" cy="1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" name="Rectangle 21">
                <a:extLst>
                  <a:ext uri="{FF2B5EF4-FFF2-40B4-BE49-F238E27FC236}">
                    <a16:creationId xmlns:a16="http://schemas.microsoft.com/office/drawing/2014/main" xmlns="" id="{97FEA4FE-EF08-42A1-988E-D8A9DC619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" y="2267"/>
                <a:ext cx="6915" cy="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" name="Rectangle 22">
                <a:extLst>
                  <a:ext uri="{FF2B5EF4-FFF2-40B4-BE49-F238E27FC236}">
                    <a16:creationId xmlns:a16="http://schemas.microsoft.com/office/drawing/2014/main" xmlns="" id="{9A65B6DA-99E8-4560-8A1E-9A9ACE0CB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" y="2315"/>
                <a:ext cx="461" cy="12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" name="Rectangle 23">
                <a:extLst>
                  <a:ext uri="{FF2B5EF4-FFF2-40B4-BE49-F238E27FC236}">
                    <a16:creationId xmlns:a16="http://schemas.microsoft.com/office/drawing/2014/main" xmlns="" id="{EEB0A577-FA10-4797-AD68-0940D40C7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" y="2315"/>
                <a:ext cx="6458" cy="1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" name="Rectangle 24">
                <a:extLst>
                  <a:ext uri="{FF2B5EF4-FFF2-40B4-BE49-F238E27FC236}">
                    <a16:creationId xmlns:a16="http://schemas.microsoft.com/office/drawing/2014/main" xmlns="" id="{EBC41B51-4254-4985-8C03-773B3B2EF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9" y="2434"/>
                <a:ext cx="39" cy="1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" name="Rectangle 25">
                <a:extLst>
                  <a:ext uri="{FF2B5EF4-FFF2-40B4-BE49-F238E27FC236}">
                    <a16:creationId xmlns:a16="http://schemas.microsoft.com/office/drawing/2014/main" xmlns="" id="{975DE386-3D28-4827-8F15-AE980A254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" y="865"/>
                <a:ext cx="343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Year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" name="Rectangle 26">
                <a:extLst>
                  <a:ext uri="{FF2B5EF4-FFF2-40B4-BE49-F238E27FC236}">
                    <a16:creationId xmlns:a16="http://schemas.microsoft.com/office/drawing/2014/main" xmlns="" id="{A8BF89E8-A4F5-4EDC-9C40-EA09A6E9D9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" y="865"/>
                <a:ext cx="1226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  Tournament Level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" name="Rectangle 27">
                <a:extLst>
                  <a:ext uri="{FF2B5EF4-FFF2-40B4-BE49-F238E27FC236}">
                    <a16:creationId xmlns:a16="http://schemas.microsoft.com/office/drawing/2014/main" xmlns="" id="{4F709A2F-636C-4763-AD11-888CF044E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5" y="865"/>
                <a:ext cx="483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Winner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" name="Rectangle 28">
                <a:extLst>
                  <a:ext uri="{FF2B5EF4-FFF2-40B4-BE49-F238E27FC236}">
                    <a16:creationId xmlns:a16="http://schemas.microsoft.com/office/drawing/2014/main" xmlns="" id="{F26140A9-AF86-4C91-B7BF-8976014C8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5" y="865"/>
                <a:ext cx="457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Finalist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" name="Rectangle 29">
                <a:extLst>
                  <a:ext uri="{FF2B5EF4-FFF2-40B4-BE49-F238E27FC236}">
                    <a16:creationId xmlns:a16="http://schemas.microsoft.com/office/drawing/2014/main" xmlns="" id="{EC0D367B-3BBF-49FC-AE49-026205A1F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5" y="865"/>
                <a:ext cx="185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SF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" name="Rectangle 30">
                <a:extLst>
                  <a:ext uri="{FF2B5EF4-FFF2-40B4-BE49-F238E27FC236}">
                    <a16:creationId xmlns:a16="http://schemas.microsoft.com/office/drawing/2014/main" xmlns="" id="{FEE34C86-35FC-4073-A351-CCD8F4C48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2" y="865"/>
                <a:ext cx="233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QF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Rectangle 31">
                <a:extLst>
                  <a:ext uri="{FF2B5EF4-FFF2-40B4-BE49-F238E27FC236}">
                    <a16:creationId xmlns:a16="http://schemas.microsoft.com/office/drawing/2014/main" xmlns="" id="{9F70EC3E-A0EB-46E1-AF77-B888FEF933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4" y="865"/>
                <a:ext cx="277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R16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" name="Rectangle 32">
                <a:extLst>
                  <a:ext uri="{FF2B5EF4-FFF2-40B4-BE49-F238E27FC236}">
                    <a16:creationId xmlns:a16="http://schemas.microsoft.com/office/drawing/2014/main" xmlns="" id="{904EDA4B-D438-4BFC-BC86-EE4249E03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3" y="865"/>
                <a:ext cx="277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R32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Rectangle 33">
                <a:extLst>
                  <a:ext uri="{FF2B5EF4-FFF2-40B4-BE49-F238E27FC236}">
                    <a16:creationId xmlns:a16="http://schemas.microsoft.com/office/drawing/2014/main" xmlns="" id="{FB105CE8-A485-49FD-A3DF-C4379A012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8" y="865"/>
                <a:ext cx="576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Qualifier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34">
                <a:extLst>
                  <a:ext uri="{FF2B5EF4-FFF2-40B4-BE49-F238E27FC236}">
                    <a16:creationId xmlns:a16="http://schemas.microsoft.com/office/drawing/2014/main" xmlns="" id="{E0E13156-07B8-44CB-9A44-F61F8C5DCD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8" y="786"/>
                <a:ext cx="773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Final round 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" name="Rectangle 35">
                <a:extLst>
                  <a:ext uri="{FF2B5EF4-FFF2-40B4-BE49-F238E27FC236}">
                    <a16:creationId xmlns:a16="http://schemas.microsoft.com/office/drawing/2014/main" xmlns="" id="{425A8F1F-F92B-4B75-AD3F-23288F315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8" y="944"/>
                <a:ext cx="373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entury Gothic" panose="020B0502020202020204" pitchFamily="34" charset="0"/>
                  </a:rPr>
                  <a:t>qual.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" name="Rectangle 56">
                <a:extLst>
                  <a:ext uri="{FF2B5EF4-FFF2-40B4-BE49-F238E27FC236}">
                    <a16:creationId xmlns:a16="http://schemas.microsoft.com/office/drawing/2014/main" xmlns="" id="{F57D0755-776B-41C6-91D9-BF7E515F8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1658"/>
                <a:ext cx="32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2018</a:t>
                </a:r>
                <a:endParaRPr kumimoji="0" lang="ja-JP" altLang="ja-JP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" name="Rectangle 57">
                <a:extLst>
                  <a:ext uri="{FF2B5EF4-FFF2-40B4-BE49-F238E27FC236}">
                    <a16:creationId xmlns:a16="http://schemas.microsoft.com/office/drawing/2014/main" xmlns="" id="{54038D23-E2C6-4398-AA63-4F268C049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" y="1658"/>
                <a:ext cx="149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ITF Pro Circuit $15,000</a:t>
                </a:r>
                <a:endParaRPr kumimoji="0" lang="ja-JP" altLang="ja-JP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" name="Rectangle 58">
                <a:extLst>
                  <a:ext uri="{FF2B5EF4-FFF2-40B4-BE49-F238E27FC236}">
                    <a16:creationId xmlns:a16="http://schemas.microsoft.com/office/drawing/2014/main" xmlns="" id="{F33232AC-A657-41AB-9DC2-D75D302BC1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5" y="1663"/>
                <a:ext cx="2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entury Gothic" panose="020B0502020202020204" pitchFamily="34" charset="0"/>
                  </a:rPr>
                  <a:t>12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" name="Rectangle 59">
                <a:extLst>
                  <a:ext uri="{FF2B5EF4-FFF2-40B4-BE49-F238E27FC236}">
                    <a16:creationId xmlns:a16="http://schemas.microsoft.com/office/drawing/2014/main" xmlns="" id="{9226DB84-0924-4568-A276-3572C7806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6" y="1663"/>
                <a:ext cx="13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entury Gothic" panose="020B0502020202020204" pitchFamily="34" charset="0"/>
                  </a:rPr>
                  <a:t>7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" name="Rectangle 60">
                <a:extLst>
                  <a:ext uri="{FF2B5EF4-FFF2-40B4-BE49-F238E27FC236}">
                    <a16:creationId xmlns:a16="http://schemas.microsoft.com/office/drawing/2014/main" xmlns="" id="{01F0A96E-2C1A-4769-8652-8E192D96A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5" y="1653"/>
                <a:ext cx="108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entury Gothic" panose="020B0502020202020204" pitchFamily="34" charset="0"/>
                  </a:rPr>
                  <a:t>4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" name="Rectangle 61">
                <a:extLst>
                  <a:ext uri="{FF2B5EF4-FFF2-40B4-BE49-F238E27FC236}">
                    <a16:creationId xmlns:a16="http://schemas.microsoft.com/office/drawing/2014/main" xmlns="" id="{40B865F6-B332-4BE9-A896-D07B599542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1" y="1633"/>
                <a:ext cx="12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entury Gothic" panose="020B0502020202020204" pitchFamily="34" charset="0"/>
                  </a:rPr>
                  <a:t>2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" name="Rectangle 62">
                <a:extLst>
                  <a:ext uri="{FF2B5EF4-FFF2-40B4-BE49-F238E27FC236}">
                    <a16:creationId xmlns:a16="http://schemas.microsoft.com/office/drawing/2014/main" xmlns="" id="{6AECB434-4D12-484E-81B6-4DD3DFC9E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9" y="1663"/>
                <a:ext cx="13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entury Gothic" panose="020B0502020202020204" pitchFamily="34" charset="0"/>
                  </a:rPr>
                  <a:t>1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" name="Rectangle 63">
                <a:extLst>
                  <a:ext uri="{FF2B5EF4-FFF2-40B4-BE49-F238E27FC236}">
                    <a16:creationId xmlns:a16="http://schemas.microsoft.com/office/drawing/2014/main" xmlns="" id="{D52100E2-DF50-4052-B1F9-E5554C88E0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1663"/>
                <a:ext cx="13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entury Gothic" panose="020B0502020202020204" pitchFamily="34" charset="0"/>
                  </a:rPr>
                  <a:t>0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" name="Rectangle 64">
                <a:extLst>
                  <a:ext uri="{FF2B5EF4-FFF2-40B4-BE49-F238E27FC236}">
                    <a16:creationId xmlns:a16="http://schemas.microsoft.com/office/drawing/2014/main" xmlns="" id="{AC9DB72F-0554-4C74-A3CF-C8DFB0159E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8" y="1663"/>
                <a:ext cx="13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entury Gothic" panose="020B0502020202020204" pitchFamily="34" charset="0"/>
                  </a:rPr>
                  <a:t>0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" name="Rectangle 65">
                <a:extLst>
                  <a:ext uri="{FF2B5EF4-FFF2-40B4-BE49-F238E27FC236}">
                    <a16:creationId xmlns:a16="http://schemas.microsoft.com/office/drawing/2014/main" xmlns="" id="{082C7DF5-2408-4F8F-9ABF-EEEB8512A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2" y="1663"/>
                <a:ext cx="13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entury Gothic" panose="020B0502020202020204" pitchFamily="34" charset="0"/>
                  </a:rPr>
                  <a:t>0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" name="Rectangle 66">
                <a:extLst>
                  <a:ext uri="{FF2B5EF4-FFF2-40B4-BE49-F238E27FC236}">
                    <a16:creationId xmlns:a16="http://schemas.microsoft.com/office/drawing/2014/main" xmlns="" id="{DF190BE3-0E05-4A75-BC14-B6DC4A16F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1834"/>
                <a:ext cx="32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entury Gothic" panose="020B0502020202020204" pitchFamily="34" charset="0"/>
                  </a:rPr>
                  <a:t>2019</a:t>
                </a:r>
                <a:endParaRPr kumimoji="0" lang="ja-JP" altLang="ja-JP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83" name="Rectangle 67">
                <a:extLst>
                  <a:ext uri="{FF2B5EF4-FFF2-40B4-BE49-F238E27FC236}">
                    <a16:creationId xmlns:a16="http://schemas.microsoft.com/office/drawing/2014/main" xmlns="" id="{64346622-8C5C-4C35-9AA4-2F177F838A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" y="1834"/>
                <a:ext cx="145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entury Gothic" panose="020B0502020202020204" pitchFamily="34" charset="0"/>
                  </a:rPr>
                  <a:t>Transition Tour ($15k)</a:t>
                </a:r>
                <a:endParaRPr kumimoji="0" lang="ja-JP" altLang="ja-JP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84" name="Rectangle 68">
                <a:extLst>
                  <a:ext uri="{FF2B5EF4-FFF2-40B4-BE49-F238E27FC236}">
                    <a16:creationId xmlns:a16="http://schemas.microsoft.com/office/drawing/2014/main" xmlns="" id="{7387E686-9C5A-4821-BD37-3D477A983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0" y="1820"/>
                <a:ext cx="39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entury Gothic" panose="020B0502020202020204" pitchFamily="34" charset="0"/>
                  </a:rPr>
                  <a:t>0</a:t>
                </a:r>
                <a:r>
                  <a:rPr kumimoji="0" lang="en-US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 / </a:t>
                </a:r>
                <a:r>
                  <a:rPr kumimoji="0" lang="ja-JP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100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" name="Rectangle 69">
                <a:extLst>
                  <a:ext uri="{FF2B5EF4-FFF2-40B4-BE49-F238E27FC236}">
                    <a16:creationId xmlns:a16="http://schemas.microsoft.com/office/drawing/2014/main" xmlns="" id="{C15C2D03-ED6B-4666-BC4B-46EB2B6DF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7" y="1820"/>
                <a:ext cx="327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en-US" altLang="ja-JP" sz="15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0</a:t>
                </a:r>
                <a:r>
                  <a:rPr lang="en-US" altLang="ja-JP" sz="1500" b="1" dirty="0">
                    <a:solidFill>
                      <a:srgbClr val="FFC000"/>
                    </a:solidFill>
                    <a:latin typeface="Century Gothic" panose="020B0502020202020204" pitchFamily="34" charset="0"/>
                  </a:rPr>
                  <a:t> / </a:t>
                </a:r>
                <a:r>
                  <a:rPr kumimoji="0" lang="ja-JP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60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" name="Rectangle 70">
                <a:extLst>
                  <a:ext uri="{FF2B5EF4-FFF2-40B4-BE49-F238E27FC236}">
                    <a16:creationId xmlns:a16="http://schemas.microsoft.com/office/drawing/2014/main" xmlns="" id="{DDF8100F-CA10-4D2C-872C-FC39F652F7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6" y="1820"/>
                <a:ext cx="327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en-US" altLang="ja-JP" sz="15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0</a:t>
                </a:r>
                <a:r>
                  <a:rPr lang="en-US" altLang="ja-JP" sz="1500" b="1" dirty="0">
                    <a:solidFill>
                      <a:srgbClr val="FFC000"/>
                    </a:solidFill>
                    <a:latin typeface="Century Gothic" panose="020B0502020202020204" pitchFamily="34" charset="0"/>
                  </a:rPr>
                  <a:t> / </a:t>
                </a:r>
                <a:r>
                  <a:rPr kumimoji="0" lang="ja-JP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30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" name="Rectangle 71">
                <a:extLst>
                  <a:ext uri="{FF2B5EF4-FFF2-40B4-BE49-F238E27FC236}">
                    <a16:creationId xmlns:a16="http://schemas.microsoft.com/office/drawing/2014/main" xmlns="" id="{49AAEC2B-7E65-4FE9-88B3-D3F4507CCE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5" y="1820"/>
                <a:ext cx="327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en-US" altLang="ja-JP" sz="15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0</a:t>
                </a:r>
                <a:r>
                  <a:rPr lang="en-US" altLang="ja-JP" sz="1500" b="1" dirty="0">
                    <a:solidFill>
                      <a:srgbClr val="FFC000"/>
                    </a:solidFill>
                    <a:latin typeface="Century Gothic" panose="020B0502020202020204" pitchFamily="34" charset="0"/>
                  </a:rPr>
                  <a:t> / </a:t>
                </a:r>
                <a:r>
                  <a:rPr kumimoji="0" lang="ja-JP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12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" name="Rectangle 72">
                <a:extLst>
                  <a:ext uri="{FF2B5EF4-FFF2-40B4-BE49-F238E27FC236}">
                    <a16:creationId xmlns:a16="http://schemas.microsoft.com/office/drawing/2014/main" xmlns="" id="{D67BF13D-3771-4DFB-87C1-80A7A39944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9" y="1820"/>
                <a:ext cx="26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en-US" altLang="ja-JP" sz="15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0</a:t>
                </a:r>
                <a:r>
                  <a:rPr lang="en-US" altLang="ja-JP" sz="1500" b="1" dirty="0">
                    <a:solidFill>
                      <a:srgbClr val="FFC000"/>
                    </a:solidFill>
                    <a:latin typeface="Century Gothic" panose="020B0502020202020204" pitchFamily="34" charset="0"/>
                  </a:rPr>
                  <a:t> / </a:t>
                </a:r>
                <a:r>
                  <a:rPr kumimoji="0" lang="ja-JP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4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" name="Rectangle 73">
                <a:extLst>
                  <a:ext uri="{FF2B5EF4-FFF2-40B4-BE49-F238E27FC236}">
                    <a16:creationId xmlns:a16="http://schemas.microsoft.com/office/drawing/2014/main" xmlns="" id="{0DB7FA43-0418-4926-BCDA-AF4B3AACC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1820"/>
                <a:ext cx="13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0</a:t>
                </a:r>
                <a:endParaRPr kumimoji="0" lang="ja-JP" altLang="ja-JP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" name="Rectangle 74">
                <a:extLst>
                  <a:ext uri="{FF2B5EF4-FFF2-40B4-BE49-F238E27FC236}">
                    <a16:creationId xmlns:a16="http://schemas.microsoft.com/office/drawing/2014/main" xmlns="" id="{646B17EC-B297-4EA0-B8E9-31A2A4719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8" y="1820"/>
                <a:ext cx="13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2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" name="Rectangle 75">
                <a:extLst>
                  <a:ext uri="{FF2B5EF4-FFF2-40B4-BE49-F238E27FC236}">
                    <a16:creationId xmlns:a16="http://schemas.microsoft.com/office/drawing/2014/main" xmlns="" id="{B1CFBB01-5086-432D-9EB0-13CE009B7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2" y="1820"/>
                <a:ext cx="13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500" b="1" i="0" u="none" strike="noStrike" cap="none" normalizeH="0" baseline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1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" name="Rectangle 76">
                <a:extLst>
                  <a:ext uri="{FF2B5EF4-FFF2-40B4-BE49-F238E27FC236}">
                    <a16:creationId xmlns:a16="http://schemas.microsoft.com/office/drawing/2014/main" xmlns="" id="{CD9A301E-4918-4E25-A1C0-19B8A3014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" y="2102"/>
                <a:ext cx="133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</a:rPr>
                  <a:t>WTA ranking points</a:t>
                </a:r>
                <a:endParaRPr kumimoji="0" lang="ja-JP" altLang="ja-JP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" name="Rectangle 77">
                <a:extLst>
                  <a:ext uri="{FF2B5EF4-FFF2-40B4-BE49-F238E27FC236}">
                    <a16:creationId xmlns:a16="http://schemas.microsoft.com/office/drawing/2014/main" xmlns="" id="{0B4C8466-6397-486F-BA75-79DCEE502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7" y="2299"/>
                <a:ext cx="168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b="1" i="0" u="none" strike="noStrike" cap="none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entury Gothic" panose="020B0502020202020204" pitchFamily="34" charset="0"/>
                  </a:rPr>
                  <a:t>ITF World Ranking points</a:t>
                </a:r>
                <a:endParaRPr kumimoji="0" lang="ja-JP" altLang="ja-JP" b="1" i="0" u="none" strike="noStrike" cap="none" normalizeH="0" baseline="0" dirty="0">
                  <a:ln>
                    <a:noFill/>
                  </a:ln>
                  <a:solidFill>
                    <a:srgbClr val="FFC000"/>
                  </a:solidFill>
                  <a:effectLst/>
                </a:endParaRPr>
              </a:p>
            </p:txBody>
          </p:sp>
          <p:sp>
            <p:nvSpPr>
              <p:cNvPr id="94" name="Line 78">
                <a:extLst>
                  <a:ext uri="{FF2B5EF4-FFF2-40B4-BE49-F238E27FC236}">
                    <a16:creationId xmlns:a16="http://schemas.microsoft.com/office/drawing/2014/main" xmlns="" id="{C45E6856-2AB4-41A8-A655-1E33C5D046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" y="782"/>
                <a:ext cx="45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" name="Rectangle 79">
                <a:extLst>
                  <a:ext uri="{FF2B5EF4-FFF2-40B4-BE49-F238E27FC236}">
                    <a16:creationId xmlns:a16="http://schemas.microsoft.com/office/drawing/2014/main" xmlns="" id="{347B3BEB-6628-4692-87D1-B68F8DD0C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" y="782"/>
                <a:ext cx="457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" name="Line 80">
                <a:extLst>
                  <a:ext uri="{FF2B5EF4-FFF2-40B4-BE49-F238E27FC236}">
                    <a16:creationId xmlns:a16="http://schemas.microsoft.com/office/drawing/2014/main" xmlns="" id="{F89359D1-E5F7-4B31-B34D-09E5FA552D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" y="782"/>
                <a:ext cx="20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" name="Rectangle 81">
                <a:extLst>
                  <a:ext uri="{FF2B5EF4-FFF2-40B4-BE49-F238E27FC236}">
                    <a16:creationId xmlns:a16="http://schemas.microsoft.com/office/drawing/2014/main" xmlns="" id="{87687399-BDC2-4FCA-8BAC-3A1B9F522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782"/>
                <a:ext cx="20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" name="Line 82">
                <a:extLst>
                  <a:ext uri="{FF2B5EF4-FFF2-40B4-BE49-F238E27FC236}">
                    <a16:creationId xmlns:a16="http://schemas.microsoft.com/office/drawing/2014/main" xmlns="" id="{57885FB1-C241-4E14-B60D-EE969FE976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8" y="782"/>
                <a:ext cx="4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" name="Rectangle 83">
                <a:extLst>
                  <a:ext uri="{FF2B5EF4-FFF2-40B4-BE49-F238E27FC236}">
                    <a16:creationId xmlns:a16="http://schemas.microsoft.com/office/drawing/2014/main" xmlns="" id="{7E72C2EC-F788-41C5-82AF-C67119EB3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8" y="782"/>
                <a:ext cx="47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" name="Line 84">
                <a:extLst>
                  <a:ext uri="{FF2B5EF4-FFF2-40B4-BE49-F238E27FC236}">
                    <a16:creationId xmlns:a16="http://schemas.microsoft.com/office/drawing/2014/main" xmlns="" id="{92718206-C320-4C40-9EBC-7D182ED101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8" y="782"/>
                <a:ext cx="44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" name="Rectangle 85">
                <a:extLst>
                  <a:ext uri="{FF2B5EF4-FFF2-40B4-BE49-F238E27FC236}">
                    <a16:creationId xmlns:a16="http://schemas.microsoft.com/office/drawing/2014/main" xmlns="" id="{7F313D9A-D2AB-4ACA-9774-ABA56BED2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8" y="782"/>
                <a:ext cx="44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" name="Line 86">
                <a:extLst>
                  <a:ext uri="{FF2B5EF4-FFF2-40B4-BE49-F238E27FC236}">
                    <a16:creationId xmlns:a16="http://schemas.microsoft.com/office/drawing/2014/main" xmlns="" id="{42E3DF47-C35B-4E49-A95D-06C4C1B4A3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7" y="782"/>
                <a:ext cx="44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" name="Rectangle 87">
                <a:extLst>
                  <a:ext uri="{FF2B5EF4-FFF2-40B4-BE49-F238E27FC236}">
                    <a16:creationId xmlns:a16="http://schemas.microsoft.com/office/drawing/2014/main" xmlns="" id="{75C5DB20-8F06-4EA5-8225-1A390795A3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7" y="782"/>
                <a:ext cx="44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" name="Line 88">
                <a:extLst>
                  <a:ext uri="{FF2B5EF4-FFF2-40B4-BE49-F238E27FC236}">
                    <a16:creationId xmlns:a16="http://schemas.microsoft.com/office/drawing/2014/main" xmlns="" id="{64F9459B-AF61-4DB8-AE45-8179700330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6" y="782"/>
                <a:ext cx="44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" name="Rectangle 89">
                <a:extLst>
                  <a:ext uri="{FF2B5EF4-FFF2-40B4-BE49-F238E27FC236}">
                    <a16:creationId xmlns:a16="http://schemas.microsoft.com/office/drawing/2014/main" xmlns="" id="{9CC83196-36F1-43C0-B785-2E992A161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2"/>
                <a:ext cx="44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" name="Line 90">
                <a:extLst>
                  <a:ext uri="{FF2B5EF4-FFF2-40B4-BE49-F238E27FC236}">
                    <a16:creationId xmlns:a16="http://schemas.microsoft.com/office/drawing/2014/main" xmlns="" id="{8C6A24B3-9A89-4EA6-9A8C-3E8B69983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4" y="782"/>
                <a:ext cx="44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" name="Rectangle 91">
                <a:extLst>
                  <a:ext uri="{FF2B5EF4-FFF2-40B4-BE49-F238E27FC236}">
                    <a16:creationId xmlns:a16="http://schemas.microsoft.com/office/drawing/2014/main" xmlns="" id="{750EC0D6-B3F3-4280-95E9-2FF9F4E74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4" y="782"/>
                <a:ext cx="44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" name="Line 92">
                <a:extLst>
                  <a:ext uri="{FF2B5EF4-FFF2-40B4-BE49-F238E27FC236}">
                    <a16:creationId xmlns:a16="http://schemas.microsoft.com/office/drawing/2014/main" xmlns="" id="{53CE73B8-FB55-44CF-AF4E-C68F59F7CC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3" y="782"/>
                <a:ext cx="44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" name="Rectangle 93">
                <a:extLst>
                  <a:ext uri="{FF2B5EF4-FFF2-40B4-BE49-F238E27FC236}">
                    <a16:creationId xmlns:a16="http://schemas.microsoft.com/office/drawing/2014/main" xmlns="" id="{68531C1E-5E7C-419B-9FB5-D21A40F01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3" y="782"/>
                <a:ext cx="44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" name="Line 94">
                <a:extLst>
                  <a:ext uri="{FF2B5EF4-FFF2-40B4-BE49-F238E27FC236}">
                    <a16:creationId xmlns:a16="http://schemas.microsoft.com/office/drawing/2014/main" xmlns="" id="{6DC5FD90-06A8-4E0C-87BF-026A73DD90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9" y="782"/>
                <a:ext cx="5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" name="Rectangle 95">
                <a:extLst>
                  <a:ext uri="{FF2B5EF4-FFF2-40B4-BE49-F238E27FC236}">
                    <a16:creationId xmlns:a16="http://schemas.microsoft.com/office/drawing/2014/main" xmlns="" id="{FC9C95BF-C8D8-4AD0-B25A-7F42FA163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9" y="782"/>
                <a:ext cx="59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" name="Line 96">
                <a:extLst>
                  <a:ext uri="{FF2B5EF4-FFF2-40B4-BE49-F238E27FC236}">
                    <a16:creationId xmlns:a16="http://schemas.microsoft.com/office/drawing/2014/main" xmlns="" id="{AD6529B4-D06F-4B06-B9A0-5DBABE05E3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7" y="782"/>
                <a:ext cx="7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" name="Rectangle 97">
                <a:extLst>
                  <a:ext uri="{FF2B5EF4-FFF2-40B4-BE49-F238E27FC236}">
                    <a16:creationId xmlns:a16="http://schemas.microsoft.com/office/drawing/2014/main" xmlns="" id="{C0561B30-9ACD-41CE-B347-8A83736C7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7" y="782"/>
                <a:ext cx="72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" name="Line 98">
                <a:extLst>
                  <a:ext uri="{FF2B5EF4-FFF2-40B4-BE49-F238E27FC236}">
                    <a16:creationId xmlns:a16="http://schemas.microsoft.com/office/drawing/2014/main" xmlns="" id="{730802FF-57A7-448C-AA4B-77275208A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" y="782"/>
                <a:ext cx="0" cy="3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" name="Rectangle 99">
                <a:extLst>
                  <a:ext uri="{FF2B5EF4-FFF2-40B4-BE49-F238E27FC236}">
                    <a16:creationId xmlns:a16="http://schemas.microsoft.com/office/drawing/2014/main" xmlns="" id="{B6E8F0CD-F2B5-4817-B857-C49947F76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" y="782"/>
                <a:ext cx="4" cy="3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" name="Line 100">
                <a:extLst>
                  <a:ext uri="{FF2B5EF4-FFF2-40B4-BE49-F238E27FC236}">
                    <a16:creationId xmlns:a16="http://schemas.microsoft.com/office/drawing/2014/main" xmlns="" id="{F8D2AC11-B9DD-4A5E-A795-A5B3E5AB41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" y="1097"/>
                <a:ext cx="45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" name="Rectangle 101">
                <a:extLst>
                  <a:ext uri="{FF2B5EF4-FFF2-40B4-BE49-F238E27FC236}">
                    <a16:creationId xmlns:a16="http://schemas.microsoft.com/office/drawing/2014/main" xmlns="" id="{A0AA779C-F5A7-43D4-B84B-250305D16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" y="1097"/>
                <a:ext cx="45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" name="Line 102">
                <a:extLst>
                  <a:ext uri="{FF2B5EF4-FFF2-40B4-BE49-F238E27FC236}">
                    <a16:creationId xmlns:a16="http://schemas.microsoft.com/office/drawing/2014/main" xmlns="" id="{D28D5F66-B625-41F5-9C9F-0FA25C227F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4" y="786"/>
                <a:ext cx="0" cy="3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" name="Rectangle 103">
                <a:extLst>
                  <a:ext uri="{FF2B5EF4-FFF2-40B4-BE49-F238E27FC236}">
                    <a16:creationId xmlns:a16="http://schemas.microsoft.com/office/drawing/2014/main" xmlns="" id="{76B8F2A2-41E4-4409-9CC4-66676E361B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" y="786"/>
                <a:ext cx="4" cy="3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" name="Line 104">
                <a:extLst>
                  <a:ext uri="{FF2B5EF4-FFF2-40B4-BE49-F238E27FC236}">
                    <a16:creationId xmlns:a16="http://schemas.microsoft.com/office/drawing/2014/main" xmlns="" id="{AFAC868B-C49E-4193-8ECB-C8536E998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9" y="782"/>
                <a:ext cx="0" cy="3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" name="Rectangle 105">
                <a:extLst>
                  <a:ext uri="{FF2B5EF4-FFF2-40B4-BE49-F238E27FC236}">
                    <a16:creationId xmlns:a16="http://schemas.microsoft.com/office/drawing/2014/main" xmlns="" id="{D6C91788-A225-4929-BD35-FCAC43ED3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" y="782"/>
                <a:ext cx="4" cy="3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" name="Line 106">
                <a:extLst>
                  <a:ext uri="{FF2B5EF4-FFF2-40B4-BE49-F238E27FC236}">
                    <a16:creationId xmlns:a16="http://schemas.microsoft.com/office/drawing/2014/main" xmlns="" id="{B5FC1512-8BCE-4EDF-BC96-E8ECFC202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" y="1097"/>
                <a:ext cx="20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" name="Rectangle 107">
                <a:extLst>
                  <a:ext uri="{FF2B5EF4-FFF2-40B4-BE49-F238E27FC236}">
                    <a16:creationId xmlns:a16="http://schemas.microsoft.com/office/drawing/2014/main" xmlns="" id="{70FF7818-7048-4BC6-B585-920589A0CC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1097"/>
                <a:ext cx="2030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" name="Line 108">
                <a:extLst>
                  <a:ext uri="{FF2B5EF4-FFF2-40B4-BE49-F238E27FC236}">
                    <a16:creationId xmlns:a16="http://schemas.microsoft.com/office/drawing/2014/main" xmlns="" id="{A36794B5-C5E9-4158-8517-E942FC0DB6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9" y="786"/>
                <a:ext cx="0" cy="3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" name="Rectangle 109">
                <a:extLst>
                  <a:ext uri="{FF2B5EF4-FFF2-40B4-BE49-F238E27FC236}">
                    <a16:creationId xmlns:a16="http://schemas.microsoft.com/office/drawing/2014/main" xmlns="" id="{8A03419C-98FC-4E8E-B7E0-8A67690627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9" y="786"/>
                <a:ext cx="4" cy="3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" name="Line 110">
                <a:extLst>
                  <a:ext uri="{FF2B5EF4-FFF2-40B4-BE49-F238E27FC236}">
                    <a16:creationId xmlns:a16="http://schemas.microsoft.com/office/drawing/2014/main" xmlns="" id="{59D19359-E398-466D-98D6-7DF9208FFE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782"/>
                <a:ext cx="0" cy="3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" name="Rectangle 111">
                <a:extLst>
                  <a:ext uri="{FF2B5EF4-FFF2-40B4-BE49-F238E27FC236}">
                    <a16:creationId xmlns:a16="http://schemas.microsoft.com/office/drawing/2014/main" xmlns="" id="{8AE82571-D1B8-46A5-8D03-D74C40F1E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782"/>
                <a:ext cx="4" cy="3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" name="Line 112">
                <a:extLst>
                  <a:ext uri="{FF2B5EF4-FFF2-40B4-BE49-F238E27FC236}">
                    <a16:creationId xmlns:a16="http://schemas.microsoft.com/office/drawing/2014/main" xmlns="" id="{A804E2FB-8372-4CE6-AB3F-AE0EBA4A0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8" y="1097"/>
                <a:ext cx="4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" name="Rectangle 113">
                <a:extLst>
                  <a:ext uri="{FF2B5EF4-FFF2-40B4-BE49-F238E27FC236}">
                    <a16:creationId xmlns:a16="http://schemas.microsoft.com/office/drawing/2014/main" xmlns="" id="{A3A67C1F-B1CB-4961-9469-9F69673E52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8" y="1097"/>
                <a:ext cx="47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" name="Line 114">
                <a:extLst>
                  <a:ext uri="{FF2B5EF4-FFF2-40B4-BE49-F238E27FC236}">
                    <a16:creationId xmlns:a16="http://schemas.microsoft.com/office/drawing/2014/main" xmlns="" id="{CAA9CA8F-5550-4145-817D-83AF4B8167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8" y="786"/>
                <a:ext cx="0" cy="3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" name="Rectangle 115">
                <a:extLst>
                  <a:ext uri="{FF2B5EF4-FFF2-40B4-BE49-F238E27FC236}">
                    <a16:creationId xmlns:a16="http://schemas.microsoft.com/office/drawing/2014/main" xmlns="" id="{A16A1EEA-6E33-4CB2-845A-E1371895B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8" y="786"/>
                <a:ext cx="5" cy="3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" name="Line 116">
                <a:extLst>
                  <a:ext uri="{FF2B5EF4-FFF2-40B4-BE49-F238E27FC236}">
                    <a16:creationId xmlns:a16="http://schemas.microsoft.com/office/drawing/2014/main" xmlns="" id="{F38A888C-CF6C-4515-9218-2C978B352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3" y="782"/>
                <a:ext cx="0" cy="3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" name="Rectangle 117">
                <a:extLst>
                  <a:ext uri="{FF2B5EF4-FFF2-40B4-BE49-F238E27FC236}">
                    <a16:creationId xmlns:a16="http://schemas.microsoft.com/office/drawing/2014/main" xmlns="" id="{7F5BBFCD-BA30-4FE1-A7DB-7FECCFCFA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3" y="782"/>
                <a:ext cx="5" cy="3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" name="Line 118">
                <a:extLst>
                  <a:ext uri="{FF2B5EF4-FFF2-40B4-BE49-F238E27FC236}">
                    <a16:creationId xmlns:a16="http://schemas.microsoft.com/office/drawing/2014/main" xmlns="" id="{112A5293-9102-4127-B37E-9690ECEB53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8" y="1097"/>
                <a:ext cx="44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" name="Rectangle 119">
                <a:extLst>
                  <a:ext uri="{FF2B5EF4-FFF2-40B4-BE49-F238E27FC236}">
                    <a16:creationId xmlns:a16="http://schemas.microsoft.com/office/drawing/2014/main" xmlns="" id="{F5D74F6A-6F8E-4815-900D-B25FC8D73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8" y="1097"/>
                <a:ext cx="44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" name="Line 120">
                <a:extLst>
                  <a:ext uri="{FF2B5EF4-FFF2-40B4-BE49-F238E27FC236}">
                    <a16:creationId xmlns:a16="http://schemas.microsoft.com/office/drawing/2014/main" xmlns="" id="{91532BB4-0B30-4668-B903-947B0BE43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7" y="786"/>
                <a:ext cx="0" cy="3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" name="Rectangle 121">
                <a:extLst>
                  <a:ext uri="{FF2B5EF4-FFF2-40B4-BE49-F238E27FC236}">
                    <a16:creationId xmlns:a16="http://schemas.microsoft.com/office/drawing/2014/main" xmlns="" id="{92C3C82C-D349-4805-850F-DAA50F1A5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7" y="786"/>
                <a:ext cx="5" cy="3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" name="Line 122">
                <a:extLst>
                  <a:ext uri="{FF2B5EF4-FFF2-40B4-BE49-F238E27FC236}">
                    <a16:creationId xmlns:a16="http://schemas.microsoft.com/office/drawing/2014/main" xmlns="" id="{9CABA848-2678-4B7B-A644-4AA86E7C9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2" y="782"/>
                <a:ext cx="0" cy="3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" name="Rectangle 123">
                <a:extLst>
                  <a:ext uri="{FF2B5EF4-FFF2-40B4-BE49-F238E27FC236}">
                    <a16:creationId xmlns:a16="http://schemas.microsoft.com/office/drawing/2014/main" xmlns="" id="{15F60CA5-F9E7-4667-8F0D-3B961AA735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2" y="782"/>
                <a:ext cx="5" cy="3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" name="Line 124">
                <a:extLst>
                  <a:ext uri="{FF2B5EF4-FFF2-40B4-BE49-F238E27FC236}">
                    <a16:creationId xmlns:a16="http://schemas.microsoft.com/office/drawing/2014/main" xmlns="" id="{ECE04B95-5624-4E37-8E8E-90BBB1ACDA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7" y="1097"/>
                <a:ext cx="44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" name="Rectangle 125">
                <a:extLst>
                  <a:ext uri="{FF2B5EF4-FFF2-40B4-BE49-F238E27FC236}">
                    <a16:creationId xmlns:a16="http://schemas.microsoft.com/office/drawing/2014/main" xmlns="" id="{8419104B-3054-4B52-A4A5-8549E3528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7" y="1097"/>
                <a:ext cx="44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" name="Line 126">
                <a:extLst>
                  <a:ext uri="{FF2B5EF4-FFF2-40B4-BE49-F238E27FC236}">
                    <a16:creationId xmlns:a16="http://schemas.microsoft.com/office/drawing/2014/main" xmlns="" id="{D2C6419D-7451-48C2-BA70-8FE01C73F8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6" y="786"/>
                <a:ext cx="0" cy="3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" name="Rectangle 127">
                <a:extLst>
                  <a:ext uri="{FF2B5EF4-FFF2-40B4-BE49-F238E27FC236}">
                    <a16:creationId xmlns:a16="http://schemas.microsoft.com/office/drawing/2014/main" xmlns="" id="{D3529125-CBBD-48DA-8BDB-21590F3B9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786"/>
                <a:ext cx="4" cy="3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" name="Line 128">
                <a:extLst>
                  <a:ext uri="{FF2B5EF4-FFF2-40B4-BE49-F238E27FC236}">
                    <a16:creationId xmlns:a16="http://schemas.microsoft.com/office/drawing/2014/main" xmlns="" id="{F497E3A1-54B4-48D2-87AE-BF681ADC4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1" y="782"/>
                <a:ext cx="0" cy="3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" name="Rectangle 129">
                <a:extLst>
                  <a:ext uri="{FF2B5EF4-FFF2-40B4-BE49-F238E27FC236}">
                    <a16:creationId xmlns:a16="http://schemas.microsoft.com/office/drawing/2014/main" xmlns="" id="{D14EE157-32D2-4502-8E3F-1F7F1C80CE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1" y="782"/>
                <a:ext cx="5" cy="3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" name="Line 130">
                <a:extLst>
                  <a:ext uri="{FF2B5EF4-FFF2-40B4-BE49-F238E27FC236}">
                    <a16:creationId xmlns:a16="http://schemas.microsoft.com/office/drawing/2014/main" xmlns="" id="{5835AE78-79C0-4D00-9B5D-A6FC38493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6" y="1097"/>
                <a:ext cx="44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" name="Rectangle 131">
                <a:extLst>
                  <a:ext uri="{FF2B5EF4-FFF2-40B4-BE49-F238E27FC236}">
                    <a16:creationId xmlns:a16="http://schemas.microsoft.com/office/drawing/2014/main" xmlns="" id="{54A06373-FDE1-4EB1-A9A6-7A2094A8A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1097"/>
                <a:ext cx="44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" name="Line 132">
                <a:extLst>
                  <a:ext uri="{FF2B5EF4-FFF2-40B4-BE49-F238E27FC236}">
                    <a16:creationId xmlns:a16="http://schemas.microsoft.com/office/drawing/2014/main" xmlns="" id="{488F2E25-EE85-4CD0-A147-D267E45834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5" y="786"/>
                <a:ext cx="0" cy="3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" name="Rectangle 133">
                <a:extLst>
                  <a:ext uri="{FF2B5EF4-FFF2-40B4-BE49-F238E27FC236}">
                    <a16:creationId xmlns:a16="http://schemas.microsoft.com/office/drawing/2014/main" xmlns="" id="{0F6B8CA0-1E27-4D57-898A-6EF3E22DD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5" y="786"/>
                <a:ext cx="4" cy="3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" name="Line 134">
                <a:extLst>
                  <a:ext uri="{FF2B5EF4-FFF2-40B4-BE49-F238E27FC236}">
                    <a16:creationId xmlns:a16="http://schemas.microsoft.com/office/drawing/2014/main" xmlns="" id="{F2D24315-7241-4ED5-B676-0FCFEE869A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0" y="782"/>
                <a:ext cx="0" cy="3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" name="Rectangle 135">
                <a:extLst>
                  <a:ext uri="{FF2B5EF4-FFF2-40B4-BE49-F238E27FC236}">
                    <a16:creationId xmlns:a16="http://schemas.microsoft.com/office/drawing/2014/main" xmlns="" id="{8731B126-489D-4A42-A6AD-0BE172FFB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0" y="782"/>
                <a:ext cx="4" cy="3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" name="Line 136">
                <a:extLst>
                  <a:ext uri="{FF2B5EF4-FFF2-40B4-BE49-F238E27FC236}">
                    <a16:creationId xmlns:a16="http://schemas.microsoft.com/office/drawing/2014/main" xmlns="" id="{F2C1A0FE-0EFE-44CD-AF4F-D89CA403CC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4" y="1097"/>
                <a:ext cx="44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" name="Rectangle 137">
                <a:extLst>
                  <a:ext uri="{FF2B5EF4-FFF2-40B4-BE49-F238E27FC236}">
                    <a16:creationId xmlns:a16="http://schemas.microsoft.com/office/drawing/2014/main" xmlns="" id="{230577F2-D471-4F6E-B93D-3F2F97ADB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4" y="1097"/>
                <a:ext cx="44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" name="Line 138">
                <a:extLst>
                  <a:ext uri="{FF2B5EF4-FFF2-40B4-BE49-F238E27FC236}">
                    <a16:creationId xmlns:a16="http://schemas.microsoft.com/office/drawing/2014/main" xmlns="" id="{0E4350A6-4018-4482-9C78-AC94F53234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4" y="786"/>
                <a:ext cx="0" cy="3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" name="Rectangle 139">
                <a:extLst>
                  <a:ext uri="{FF2B5EF4-FFF2-40B4-BE49-F238E27FC236}">
                    <a16:creationId xmlns:a16="http://schemas.microsoft.com/office/drawing/2014/main" xmlns="" id="{5105C35A-6F5E-4D64-8DAF-D6D53875F8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4" y="786"/>
                <a:ext cx="4" cy="3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" name="Line 140">
                <a:extLst>
                  <a:ext uri="{FF2B5EF4-FFF2-40B4-BE49-F238E27FC236}">
                    <a16:creationId xmlns:a16="http://schemas.microsoft.com/office/drawing/2014/main" xmlns="" id="{8B28C7A0-F5C3-4056-A3A5-FBD205C39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9" y="782"/>
                <a:ext cx="0" cy="3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" name="Rectangle 141">
                <a:extLst>
                  <a:ext uri="{FF2B5EF4-FFF2-40B4-BE49-F238E27FC236}">
                    <a16:creationId xmlns:a16="http://schemas.microsoft.com/office/drawing/2014/main" xmlns="" id="{5CC1AB04-F4AB-4D2C-BFE2-1E010CA146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9" y="782"/>
                <a:ext cx="4" cy="3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" name="Line 142">
                <a:extLst>
                  <a:ext uri="{FF2B5EF4-FFF2-40B4-BE49-F238E27FC236}">
                    <a16:creationId xmlns:a16="http://schemas.microsoft.com/office/drawing/2014/main" xmlns="" id="{EDF5CE6A-8427-4B05-BC14-FD4B33C1BC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3" y="1097"/>
                <a:ext cx="44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" name="Rectangle 143">
                <a:extLst>
                  <a:ext uri="{FF2B5EF4-FFF2-40B4-BE49-F238E27FC236}">
                    <a16:creationId xmlns:a16="http://schemas.microsoft.com/office/drawing/2014/main" xmlns="" id="{4EAD9579-9DCD-4A13-A284-CF6A4771F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3" y="1097"/>
                <a:ext cx="44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" name="Line 144">
                <a:extLst>
                  <a:ext uri="{FF2B5EF4-FFF2-40B4-BE49-F238E27FC236}">
                    <a16:creationId xmlns:a16="http://schemas.microsoft.com/office/drawing/2014/main" xmlns="" id="{EE823A90-1505-4662-A95A-05BCCE2EB8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53" y="786"/>
                <a:ext cx="0" cy="3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" name="Rectangle 145">
                <a:extLst>
                  <a:ext uri="{FF2B5EF4-FFF2-40B4-BE49-F238E27FC236}">
                    <a16:creationId xmlns:a16="http://schemas.microsoft.com/office/drawing/2014/main" xmlns="" id="{047B3E95-D80E-426D-9C71-DC9D4181C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3" y="786"/>
                <a:ext cx="4" cy="3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" name="Line 146">
                <a:extLst>
                  <a:ext uri="{FF2B5EF4-FFF2-40B4-BE49-F238E27FC236}">
                    <a16:creationId xmlns:a16="http://schemas.microsoft.com/office/drawing/2014/main" xmlns="" id="{40D09E0E-D10F-468E-8C9B-5934826FCF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4" y="782"/>
                <a:ext cx="0" cy="3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" name="Rectangle 147">
                <a:extLst>
                  <a:ext uri="{FF2B5EF4-FFF2-40B4-BE49-F238E27FC236}">
                    <a16:creationId xmlns:a16="http://schemas.microsoft.com/office/drawing/2014/main" xmlns="" id="{8B6E6B69-8FF1-4664-B0C8-31393951B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4" y="782"/>
                <a:ext cx="5" cy="3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" name="Line 148">
                <a:extLst>
                  <a:ext uri="{FF2B5EF4-FFF2-40B4-BE49-F238E27FC236}">
                    <a16:creationId xmlns:a16="http://schemas.microsoft.com/office/drawing/2014/main" xmlns="" id="{1E003657-8A21-4BE1-B089-6087AED1BE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9" y="1097"/>
                <a:ext cx="59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" name="Rectangle 149">
                <a:extLst>
                  <a:ext uri="{FF2B5EF4-FFF2-40B4-BE49-F238E27FC236}">
                    <a16:creationId xmlns:a16="http://schemas.microsoft.com/office/drawing/2014/main" xmlns="" id="{C0E8CDBB-2511-4CB4-8D84-210E2EA87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9" y="1097"/>
                <a:ext cx="59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" name="Line 150">
                <a:extLst>
                  <a:ext uri="{FF2B5EF4-FFF2-40B4-BE49-F238E27FC236}">
                    <a16:creationId xmlns:a16="http://schemas.microsoft.com/office/drawing/2014/main" xmlns="" id="{36F9853A-333F-4FED-9F9E-7186CFCCEF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77" y="786"/>
                <a:ext cx="0" cy="3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" name="Rectangle 151">
                <a:extLst>
                  <a:ext uri="{FF2B5EF4-FFF2-40B4-BE49-F238E27FC236}">
                    <a16:creationId xmlns:a16="http://schemas.microsoft.com/office/drawing/2014/main" xmlns="" id="{BD27541B-26DB-41FB-8E8F-8195D6CCB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7" y="786"/>
                <a:ext cx="5" cy="3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" name="Line 152">
                <a:extLst>
                  <a:ext uri="{FF2B5EF4-FFF2-40B4-BE49-F238E27FC236}">
                    <a16:creationId xmlns:a16="http://schemas.microsoft.com/office/drawing/2014/main" xmlns="" id="{EEEBFE77-3A13-478E-A75F-38E8B2C2D8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3" y="782"/>
                <a:ext cx="0" cy="3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" name="Rectangle 153">
                <a:extLst>
                  <a:ext uri="{FF2B5EF4-FFF2-40B4-BE49-F238E27FC236}">
                    <a16:creationId xmlns:a16="http://schemas.microsoft.com/office/drawing/2014/main" xmlns="" id="{36566E07-A31D-4A6A-A32D-596E9A967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3" y="782"/>
                <a:ext cx="4" cy="3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" name="Line 154">
                <a:extLst>
                  <a:ext uri="{FF2B5EF4-FFF2-40B4-BE49-F238E27FC236}">
                    <a16:creationId xmlns:a16="http://schemas.microsoft.com/office/drawing/2014/main" xmlns="" id="{03B36A5D-7CE9-4A57-BCAA-59792F93F7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7" y="1097"/>
                <a:ext cx="7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" name="Rectangle 155">
                <a:extLst>
                  <a:ext uri="{FF2B5EF4-FFF2-40B4-BE49-F238E27FC236}">
                    <a16:creationId xmlns:a16="http://schemas.microsoft.com/office/drawing/2014/main" xmlns="" id="{C721F24F-A9B9-4518-AF96-0875E7E0D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7" y="1097"/>
                <a:ext cx="7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" name="Line 156">
                <a:extLst>
                  <a:ext uri="{FF2B5EF4-FFF2-40B4-BE49-F238E27FC236}">
                    <a16:creationId xmlns:a16="http://schemas.microsoft.com/office/drawing/2014/main" xmlns="" id="{443CC701-83B3-4ABD-957A-D37CD3E0E3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37" y="786"/>
                <a:ext cx="0" cy="3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" name="Rectangle 157">
                <a:extLst>
                  <a:ext uri="{FF2B5EF4-FFF2-40B4-BE49-F238E27FC236}">
                    <a16:creationId xmlns:a16="http://schemas.microsoft.com/office/drawing/2014/main" xmlns="" id="{4C199B88-4BA0-47B1-8514-39A85DD3C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7" y="786"/>
                <a:ext cx="5" cy="3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" name="Line 158">
                <a:extLst>
                  <a:ext uri="{FF2B5EF4-FFF2-40B4-BE49-F238E27FC236}">
                    <a16:creationId xmlns:a16="http://schemas.microsoft.com/office/drawing/2014/main" xmlns="" id="{EF7559F6-6CA4-4178-8D0A-712C6B9893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" y="2031"/>
                <a:ext cx="69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" name="Rectangle 159">
                <a:extLst>
                  <a:ext uri="{FF2B5EF4-FFF2-40B4-BE49-F238E27FC236}">
                    <a16:creationId xmlns:a16="http://schemas.microsoft.com/office/drawing/2014/main" xmlns="" id="{CF697221-926F-4C15-A13D-9D23E5C91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" y="2031"/>
                <a:ext cx="691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" name="Line 160">
                <a:extLst>
                  <a:ext uri="{FF2B5EF4-FFF2-40B4-BE49-F238E27FC236}">
                    <a16:creationId xmlns:a16="http://schemas.microsoft.com/office/drawing/2014/main" xmlns="" id="{077A4714-9F92-45CA-9830-E5404FA2D5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" y="24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" name="Rectangle 161">
                <a:extLst>
                  <a:ext uri="{FF2B5EF4-FFF2-40B4-BE49-F238E27FC236}">
                    <a16:creationId xmlns:a16="http://schemas.microsoft.com/office/drawing/2014/main" xmlns="" id="{3C013EC7-C34C-4340-8934-D2ACF9EB20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" y="2438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" name="Line 162">
                <a:extLst>
                  <a:ext uri="{FF2B5EF4-FFF2-40B4-BE49-F238E27FC236}">
                    <a16:creationId xmlns:a16="http://schemas.microsoft.com/office/drawing/2014/main" xmlns="" id="{1B5E304D-86A8-4883-8056-656D1AF63E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4" y="24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" name="Rectangle 163">
                <a:extLst>
                  <a:ext uri="{FF2B5EF4-FFF2-40B4-BE49-F238E27FC236}">
                    <a16:creationId xmlns:a16="http://schemas.microsoft.com/office/drawing/2014/main" xmlns="" id="{CE8200D0-8679-4120-B8CA-CC493C092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" y="2438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" name="Line 164">
                <a:extLst>
                  <a:ext uri="{FF2B5EF4-FFF2-40B4-BE49-F238E27FC236}">
                    <a16:creationId xmlns:a16="http://schemas.microsoft.com/office/drawing/2014/main" xmlns="" id="{97A9E820-D967-4FB2-999D-FBB8EB5F4D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9" y="24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" name="Rectangle 165">
                <a:extLst>
                  <a:ext uri="{FF2B5EF4-FFF2-40B4-BE49-F238E27FC236}">
                    <a16:creationId xmlns:a16="http://schemas.microsoft.com/office/drawing/2014/main" xmlns="" id="{12D74C94-DF95-469A-A6EC-44005D5CC8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" y="2438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" name="Line 166">
                <a:extLst>
                  <a:ext uri="{FF2B5EF4-FFF2-40B4-BE49-F238E27FC236}">
                    <a16:creationId xmlns:a16="http://schemas.microsoft.com/office/drawing/2014/main" xmlns="" id="{86DA0B64-BEA7-40B5-908C-D8C4494278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8" y="24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" name="Rectangle 167">
                <a:extLst>
                  <a:ext uri="{FF2B5EF4-FFF2-40B4-BE49-F238E27FC236}">
                    <a16:creationId xmlns:a16="http://schemas.microsoft.com/office/drawing/2014/main" xmlns="" id="{BA8AEE47-3FD8-487E-9E67-9BB10608C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8" y="2438"/>
                <a:ext cx="5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" name="Line 168">
                <a:extLst>
                  <a:ext uri="{FF2B5EF4-FFF2-40B4-BE49-F238E27FC236}">
                    <a16:creationId xmlns:a16="http://schemas.microsoft.com/office/drawing/2014/main" xmlns="" id="{4475657F-DCD7-47B0-B70B-5850DA7022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3" y="24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" name="Rectangle 169">
                <a:extLst>
                  <a:ext uri="{FF2B5EF4-FFF2-40B4-BE49-F238E27FC236}">
                    <a16:creationId xmlns:a16="http://schemas.microsoft.com/office/drawing/2014/main" xmlns="" id="{B5554E2B-14D2-415D-82B9-B7410EF9E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3" y="2438"/>
                <a:ext cx="5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" name="Line 170">
                <a:extLst>
                  <a:ext uri="{FF2B5EF4-FFF2-40B4-BE49-F238E27FC236}">
                    <a16:creationId xmlns:a16="http://schemas.microsoft.com/office/drawing/2014/main" xmlns="" id="{71BBF0F5-9FD9-4AEF-9936-D470878E3B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7" y="24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" name="Rectangle 171">
                <a:extLst>
                  <a:ext uri="{FF2B5EF4-FFF2-40B4-BE49-F238E27FC236}">
                    <a16:creationId xmlns:a16="http://schemas.microsoft.com/office/drawing/2014/main" xmlns="" id="{61AA5E19-5FBD-4DDC-A37D-E8BEA0E5F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7" y="2438"/>
                <a:ext cx="5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" name="Line 172">
                <a:extLst>
                  <a:ext uri="{FF2B5EF4-FFF2-40B4-BE49-F238E27FC236}">
                    <a16:creationId xmlns:a16="http://schemas.microsoft.com/office/drawing/2014/main" xmlns="" id="{F50D7BA5-4976-48D8-AB57-EB951000DF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2" y="24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" name="Rectangle 173">
                <a:extLst>
                  <a:ext uri="{FF2B5EF4-FFF2-40B4-BE49-F238E27FC236}">
                    <a16:creationId xmlns:a16="http://schemas.microsoft.com/office/drawing/2014/main" xmlns="" id="{42DBECD8-19E5-4510-8235-A305E39976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2" y="2438"/>
                <a:ext cx="5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" name="Line 174">
                <a:extLst>
                  <a:ext uri="{FF2B5EF4-FFF2-40B4-BE49-F238E27FC236}">
                    <a16:creationId xmlns:a16="http://schemas.microsoft.com/office/drawing/2014/main" xmlns="" id="{F14B6BC8-E447-4E49-805D-A2F45EEF98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6" y="24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" name="Rectangle 175">
                <a:extLst>
                  <a:ext uri="{FF2B5EF4-FFF2-40B4-BE49-F238E27FC236}">
                    <a16:creationId xmlns:a16="http://schemas.microsoft.com/office/drawing/2014/main" xmlns="" id="{4BFC0D88-CB66-4E6D-81BB-8736563A8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2438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" name="Line 176">
                <a:extLst>
                  <a:ext uri="{FF2B5EF4-FFF2-40B4-BE49-F238E27FC236}">
                    <a16:creationId xmlns:a16="http://schemas.microsoft.com/office/drawing/2014/main" xmlns="" id="{7D27EF17-3386-4BEC-9A41-003AE9DC1D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1" y="24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" name="Rectangle 177">
                <a:extLst>
                  <a:ext uri="{FF2B5EF4-FFF2-40B4-BE49-F238E27FC236}">
                    <a16:creationId xmlns:a16="http://schemas.microsoft.com/office/drawing/2014/main" xmlns="" id="{B9435D99-B51E-46B9-B307-164E98DAF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1" y="2438"/>
                <a:ext cx="5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" name="Line 178">
                <a:extLst>
                  <a:ext uri="{FF2B5EF4-FFF2-40B4-BE49-F238E27FC236}">
                    <a16:creationId xmlns:a16="http://schemas.microsoft.com/office/drawing/2014/main" xmlns="" id="{712CCAFD-F70C-4011-9CF2-6DBE95E4FD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5" y="24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" name="Rectangle 179">
                <a:extLst>
                  <a:ext uri="{FF2B5EF4-FFF2-40B4-BE49-F238E27FC236}">
                    <a16:creationId xmlns:a16="http://schemas.microsoft.com/office/drawing/2014/main" xmlns="" id="{A8893AB0-1040-4740-AE96-F10170077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5" y="2438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" name="Line 180">
                <a:extLst>
                  <a:ext uri="{FF2B5EF4-FFF2-40B4-BE49-F238E27FC236}">
                    <a16:creationId xmlns:a16="http://schemas.microsoft.com/office/drawing/2014/main" xmlns="" id="{759F61B2-F142-411A-A8DB-25ED259CE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0" y="24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" name="Rectangle 181">
                <a:extLst>
                  <a:ext uri="{FF2B5EF4-FFF2-40B4-BE49-F238E27FC236}">
                    <a16:creationId xmlns:a16="http://schemas.microsoft.com/office/drawing/2014/main" xmlns="" id="{706E6968-6FCF-4F18-85CB-5D276B94DC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0" y="2438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" name="Line 182">
                <a:extLst>
                  <a:ext uri="{FF2B5EF4-FFF2-40B4-BE49-F238E27FC236}">
                    <a16:creationId xmlns:a16="http://schemas.microsoft.com/office/drawing/2014/main" xmlns="" id="{1323E239-3EF9-450B-835E-C6284763E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4" y="24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" name="Rectangle 183">
                <a:extLst>
                  <a:ext uri="{FF2B5EF4-FFF2-40B4-BE49-F238E27FC236}">
                    <a16:creationId xmlns:a16="http://schemas.microsoft.com/office/drawing/2014/main" xmlns="" id="{F89AE61C-5D31-492B-BB87-AD62FE02A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4" y="2438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" name="Line 184">
                <a:extLst>
                  <a:ext uri="{FF2B5EF4-FFF2-40B4-BE49-F238E27FC236}">
                    <a16:creationId xmlns:a16="http://schemas.microsoft.com/office/drawing/2014/main" xmlns="" id="{211559E4-BA61-429C-90B8-9ECBD2EF04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9" y="24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" name="Rectangle 185">
                <a:extLst>
                  <a:ext uri="{FF2B5EF4-FFF2-40B4-BE49-F238E27FC236}">
                    <a16:creationId xmlns:a16="http://schemas.microsoft.com/office/drawing/2014/main" xmlns="" id="{94DA8A41-B7F9-4F5F-ADF3-88AC76825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9" y="2438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" name="Line 186">
                <a:extLst>
                  <a:ext uri="{FF2B5EF4-FFF2-40B4-BE49-F238E27FC236}">
                    <a16:creationId xmlns:a16="http://schemas.microsoft.com/office/drawing/2014/main" xmlns="" id="{63799532-1B1E-42CC-AE92-3E2C4451CB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53" y="24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" name="Rectangle 187">
                <a:extLst>
                  <a:ext uri="{FF2B5EF4-FFF2-40B4-BE49-F238E27FC236}">
                    <a16:creationId xmlns:a16="http://schemas.microsoft.com/office/drawing/2014/main" xmlns="" id="{896D2416-27CA-4B7B-9AE7-1463B272F5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3" y="2438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" name="Line 188">
                <a:extLst>
                  <a:ext uri="{FF2B5EF4-FFF2-40B4-BE49-F238E27FC236}">
                    <a16:creationId xmlns:a16="http://schemas.microsoft.com/office/drawing/2014/main" xmlns="" id="{30EA779E-2924-45BF-A364-D1240CA775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4" y="24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" name="Rectangle 189">
                <a:extLst>
                  <a:ext uri="{FF2B5EF4-FFF2-40B4-BE49-F238E27FC236}">
                    <a16:creationId xmlns:a16="http://schemas.microsoft.com/office/drawing/2014/main" xmlns="" id="{0A9AD1F0-E3D3-4781-B020-B7CE8C0EE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4" y="2438"/>
                <a:ext cx="5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" name="Line 190">
                <a:extLst>
                  <a:ext uri="{FF2B5EF4-FFF2-40B4-BE49-F238E27FC236}">
                    <a16:creationId xmlns:a16="http://schemas.microsoft.com/office/drawing/2014/main" xmlns="" id="{9B0FE543-D535-48A2-B4B1-7252662BAC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77" y="24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" name="Rectangle 191">
                <a:extLst>
                  <a:ext uri="{FF2B5EF4-FFF2-40B4-BE49-F238E27FC236}">
                    <a16:creationId xmlns:a16="http://schemas.microsoft.com/office/drawing/2014/main" xmlns="" id="{1463044B-722C-4062-9AAC-E199B8FD1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7" y="2438"/>
                <a:ext cx="5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" name="Line 192">
                <a:extLst>
                  <a:ext uri="{FF2B5EF4-FFF2-40B4-BE49-F238E27FC236}">
                    <a16:creationId xmlns:a16="http://schemas.microsoft.com/office/drawing/2014/main" xmlns="" id="{FC590F98-CD9F-4C9F-BE31-36F7B06F05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3" y="24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" name="Rectangle 193">
                <a:extLst>
                  <a:ext uri="{FF2B5EF4-FFF2-40B4-BE49-F238E27FC236}">
                    <a16:creationId xmlns:a16="http://schemas.microsoft.com/office/drawing/2014/main" xmlns="" id="{A022D0CB-34A5-4D9A-8BC6-676FC7820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3" y="2438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" name="Line 194">
                <a:extLst>
                  <a:ext uri="{FF2B5EF4-FFF2-40B4-BE49-F238E27FC236}">
                    <a16:creationId xmlns:a16="http://schemas.microsoft.com/office/drawing/2014/main" xmlns="" id="{04E91EFB-2285-4F0E-9C7C-EC3209B320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37" y="24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" name="Rectangle 195">
                <a:extLst>
                  <a:ext uri="{FF2B5EF4-FFF2-40B4-BE49-F238E27FC236}">
                    <a16:creationId xmlns:a16="http://schemas.microsoft.com/office/drawing/2014/main" xmlns="" id="{5FDBF0CD-6888-4BC4-95FD-6581F5C39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7" y="2438"/>
                <a:ext cx="5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" name="Line 196">
                <a:extLst>
                  <a:ext uri="{FF2B5EF4-FFF2-40B4-BE49-F238E27FC236}">
                    <a16:creationId xmlns:a16="http://schemas.microsoft.com/office/drawing/2014/main" xmlns="" id="{F5FBAA4F-319F-4233-A44A-82A0DCA569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42" y="78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" name="Rectangle 197">
                <a:extLst>
                  <a:ext uri="{FF2B5EF4-FFF2-40B4-BE49-F238E27FC236}">
                    <a16:creationId xmlns:a16="http://schemas.microsoft.com/office/drawing/2014/main" xmlns="" id="{47DD43C3-0BFB-4F1C-88DF-274B783624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2" y="782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" name="Line 198">
                <a:extLst>
                  <a:ext uri="{FF2B5EF4-FFF2-40B4-BE49-F238E27FC236}">
                    <a16:creationId xmlns:a16="http://schemas.microsoft.com/office/drawing/2014/main" xmlns="" id="{B7BDB22F-AB4C-4B2F-BC20-EE5DC33457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42" y="13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" name="Rectangle 199">
                <a:extLst>
                  <a:ext uri="{FF2B5EF4-FFF2-40B4-BE49-F238E27FC236}">
                    <a16:creationId xmlns:a16="http://schemas.microsoft.com/office/drawing/2014/main" xmlns="" id="{7FC14048-6E8F-4054-9187-8C501E1C3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2" y="1338"/>
                <a:ext cx="4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" name="Line 200">
                <a:extLst>
                  <a:ext uri="{FF2B5EF4-FFF2-40B4-BE49-F238E27FC236}">
                    <a16:creationId xmlns:a16="http://schemas.microsoft.com/office/drawing/2014/main" xmlns="" id="{5A38AC8E-92FF-437E-B2A6-FC0ADFDE6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42" y="14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" name="Rectangle 201">
                <a:extLst>
                  <a:ext uri="{FF2B5EF4-FFF2-40B4-BE49-F238E27FC236}">
                    <a16:creationId xmlns:a16="http://schemas.microsoft.com/office/drawing/2014/main" xmlns="" id="{84A11E3E-7E99-4317-B170-7362BC632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2" y="1496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" name="Line 202">
                <a:extLst>
                  <a:ext uri="{FF2B5EF4-FFF2-40B4-BE49-F238E27FC236}">
                    <a16:creationId xmlns:a16="http://schemas.microsoft.com/office/drawing/2014/main" xmlns="" id="{CB450F3E-7C37-42CC-BC53-3E45F4799A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42" y="165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" name="Rectangle 203">
                <a:extLst>
                  <a:ext uri="{FF2B5EF4-FFF2-40B4-BE49-F238E27FC236}">
                    <a16:creationId xmlns:a16="http://schemas.microsoft.com/office/drawing/2014/main" xmlns="" id="{61CD0794-25BF-4C4F-AF79-9286BA6E3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2" y="1654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" name="Line 204">
                <a:extLst>
                  <a:ext uri="{FF2B5EF4-FFF2-40B4-BE49-F238E27FC236}">
                    <a16:creationId xmlns:a16="http://schemas.microsoft.com/office/drawing/2014/main" xmlns="" id="{08E1401C-35D6-48DF-A127-7A759778E7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42" y="18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8" name="Rectangle 206">
              <a:extLst>
                <a:ext uri="{FF2B5EF4-FFF2-40B4-BE49-F238E27FC236}">
                  <a16:creationId xmlns:a16="http://schemas.microsoft.com/office/drawing/2014/main" xmlns="" id="{2014A4C5-E04C-4E98-A2A6-1FD1C1400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2" y="1812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Line 207">
              <a:extLst>
                <a:ext uri="{FF2B5EF4-FFF2-40B4-BE49-F238E27FC236}">
                  <a16:creationId xmlns:a16="http://schemas.microsoft.com/office/drawing/2014/main" xmlns="" id="{23174D79-FCDC-4AB8-9528-F9A63F2677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42" y="196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Rectangle 208">
              <a:extLst>
                <a:ext uri="{FF2B5EF4-FFF2-40B4-BE49-F238E27FC236}">
                  <a16:creationId xmlns:a16="http://schemas.microsoft.com/office/drawing/2014/main" xmlns="" id="{4B57810E-A68E-49D7-8493-8BC131EBA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2" y="1969"/>
              <a:ext cx="4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Line 209">
              <a:extLst>
                <a:ext uri="{FF2B5EF4-FFF2-40B4-BE49-F238E27FC236}">
                  <a16:creationId xmlns:a16="http://schemas.microsoft.com/office/drawing/2014/main" xmlns="" id="{15A85969-6D84-4684-95D0-1368ED23CC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42" y="203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Rectangle 210">
              <a:extLst>
                <a:ext uri="{FF2B5EF4-FFF2-40B4-BE49-F238E27FC236}">
                  <a16:creationId xmlns:a16="http://schemas.microsoft.com/office/drawing/2014/main" xmlns="" id="{67C57934-137B-4474-83DA-A99CC0284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2" y="2031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Line 211">
              <a:extLst>
                <a:ext uri="{FF2B5EF4-FFF2-40B4-BE49-F238E27FC236}">
                  <a16:creationId xmlns:a16="http://schemas.microsoft.com/office/drawing/2014/main" xmlns="" id="{9CE78656-BB23-4A4F-8160-9C57EC54AB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42" y="214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Rectangle 212">
              <a:extLst>
                <a:ext uri="{FF2B5EF4-FFF2-40B4-BE49-F238E27FC236}">
                  <a16:creationId xmlns:a16="http://schemas.microsoft.com/office/drawing/2014/main" xmlns="" id="{9A8E0456-26AD-4746-AC04-0AFAA06CE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2" y="2149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Line 213">
              <a:extLst>
                <a:ext uri="{FF2B5EF4-FFF2-40B4-BE49-F238E27FC236}">
                  <a16:creationId xmlns:a16="http://schemas.microsoft.com/office/drawing/2014/main" xmlns="" id="{ECFDFDFF-1E46-4FA7-B660-8EDF554AD3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42" y="226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Rectangle 214">
              <a:extLst>
                <a:ext uri="{FF2B5EF4-FFF2-40B4-BE49-F238E27FC236}">
                  <a16:creationId xmlns:a16="http://schemas.microsoft.com/office/drawing/2014/main" xmlns="" id="{7769782C-E1B1-4918-9DA2-900604F22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2" y="2267"/>
              <a:ext cx="4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Line 215">
              <a:extLst>
                <a:ext uri="{FF2B5EF4-FFF2-40B4-BE49-F238E27FC236}">
                  <a16:creationId xmlns:a16="http://schemas.microsoft.com/office/drawing/2014/main" xmlns="" id="{9E48F5F7-BCFD-40AE-A30E-72E838D9A9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42" y="231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Rectangle 216">
              <a:extLst>
                <a:ext uri="{FF2B5EF4-FFF2-40B4-BE49-F238E27FC236}">
                  <a16:creationId xmlns:a16="http://schemas.microsoft.com/office/drawing/2014/main" xmlns="" id="{39B7B710-7DFE-41C0-921A-EDA7B1145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2" y="2315"/>
              <a:ext cx="4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Line 217">
              <a:extLst>
                <a:ext uri="{FF2B5EF4-FFF2-40B4-BE49-F238E27FC236}">
                  <a16:creationId xmlns:a16="http://schemas.microsoft.com/office/drawing/2014/main" xmlns="" id="{19536957-1A73-4F6C-BF68-AAE0322A8B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42" y="243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Rectangle 218">
              <a:extLst>
                <a:ext uri="{FF2B5EF4-FFF2-40B4-BE49-F238E27FC236}">
                  <a16:creationId xmlns:a16="http://schemas.microsoft.com/office/drawing/2014/main" xmlns="" id="{D12AEA56-D162-4C77-97CD-BC6CFD20C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2" y="2434"/>
              <a:ext cx="4" cy="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21" name="四角形: 角を丸くする 220">
            <a:extLst>
              <a:ext uri="{FF2B5EF4-FFF2-40B4-BE49-F238E27FC236}">
                <a16:creationId xmlns:a16="http://schemas.microsoft.com/office/drawing/2014/main" xmlns="" id="{71D34491-061B-4C32-AA3F-3FE289A4CFFB}"/>
              </a:ext>
            </a:extLst>
          </p:cNvPr>
          <p:cNvSpPr/>
          <p:nvPr/>
        </p:nvSpPr>
        <p:spPr>
          <a:xfrm>
            <a:off x="4521200" y="2523067"/>
            <a:ext cx="330200" cy="6773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四角形: 角を丸くする 221">
            <a:extLst>
              <a:ext uri="{FF2B5EF4-FFF2-40B4-BE49-F238E27FC236}">
                <a16:creationId xmlns:a16="http://schemas.microsoft.com/office/drawing/2014/main" xmlns="" id="{0E00F152-301C-4664-930F-6ECE0C87EA1B}"/>
              </a:ext>
            </a:extLst>
          </p:cNvPr>
          <p:cNvSpPr/>
          <p:nvPr/>
        </p:nvSpPr>
        <p:spPr>
          <a:xfrm>
            <a:off x="5309660" y="2514818"/>
            <a:ext cx="330200" cy="6773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四角形: 角を丸くする 222">
            <a:extLst>
              <a:ext uri="{FF2B5EF4-FFF2-40B4-BE49-F238E27FC236}">
                <a16:creationId xmlns:a16="http://schemas.microsoft.com/office/drawing/2014/main" xmlns="" id="{FCEE1846-9427-49F1-8ABF-A0BBA8F30EC7}"/>
              </a:ext>
            </a:extLst>
          </p:cNvPr>
          <p:cNvSpPr/>
          <p:nvPr/>
        </p:nvSpPr>
        <p:spPr>
          <a:xfrm>
            <a:off x="6121401" y="2497667"/>
            <a:ext cx="330200" cy="6773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四角形: 角を丸くする 223">
            <a:extLst>
              <a:ext uri="{FF2B5EF4-FFF2-40B4-BE49-F238E27FC236}">
                <a16:creationId xmlns:a16="http://schemas.microsoft.com/office/drawing/2014/main" xmlns="" id="{829E6E70-C205-4B56-849E-4D653D3BAC44}"/>
              </a:ext>
            </a:extLst>
          </p:cNvPr>
          <p:cNvSpPr/>
          <p:nvPr/>
        </p:nvSpPr>
        <p:spPr>
          <a:xfrm>
            <a:off x="6883400" y="2489200"/>
            <a:ext cx="330200" cy="6773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四角形: 角を丸くする 224">
            <a:extLst>
              <a:ext uri="{FF2B5EF4-FFF2-40B4-BE49-F238E27FC236}">
                <a16:creationId xmlns:a16="http://schemas.microsoft.com/office/drawing/2014/main" xmlns="" id="{4A44ACAA-1730-437F-BFE7-4FE8756A7381}"/>
              </a:ext>
            </a:extLst>
          </p:cNvPr>
          <p:cNvSpPr/>
          <p:nvPr/>
        </p:nvSpPr>
        <p:spPr>
          <a:xfrm>
            <a:off x="7679796" y="2498461"/>
            <a:ext cx="330200" cy="6773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36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547E6CFA-3C63-4BDC-861B-52F63ACAB69F}"/>
              </a:ext>
            </a:extLst>
          </p:cNvPr>
          <p:cNvSpPr/>
          <p:nvPr/>
        </p:nvSpPr>
        <p:spPr>
          <a:xfrm>
            <a:off x="516527" y="1976926"/>
            <a:ext cx="3554981" cy="214339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3600" b="1" dirty="0">
                <a:solidFill>
                  <a:schemeClr val="tx1"/>
                </a:solidFill>
              </a:rPr>
              <a:t>$15K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000" y="0"/>
            <a:ext cx="10324042" cy="936000"/>
          </a:xfrm>
        </p:spPr>
        <p:txBody>
          <a:bodyPr/>
          <a:lstStyle/>
          <a:p>
            <a:r>
              <a:rPr lang="en-GB" dirty="0"/>
              <a:t>Draw composition - Transition tour </a:t>
            </a:r>
            <a:r>
              <a:rPr lang="en-GB" dirty="0">
                <a:solidFill>
                  <a:srgbClr val="FF0000"/>
                </a:solidFill>
              </a:rPr>
              <a:t>$15K (MEN/WOMEN)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5045404" y="1447786"/>
            <a:ext cx="1929388" cy="2280810"/>
            <a:chOff x="5909000" y="1548965"/>
            <a:chExt cx="1929388" cy="2280810"/>
          </a:xfrm>
          <a:solidFill>
            <a:srgbClr val="FFC000"/>
          </a:solidFill>
        </p:grpSpPr>
        <p:sp>
          <p:nvSpPr>
            <p:cNvPr id="83" name="Rectangle 82"/>
            <p:cNvSpPr/>
            <p:nvPr/>
          </p:nvSpPr>
          <p:spPr>
            <a:xfrm>
              <a:off x="5909000" y="1548965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1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397625" y="1548965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2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890706" y="1548965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3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380612" y="1548965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4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909000" y="2013095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5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397625" y="2013095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6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890706" y="2013095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7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381188" y="2013095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8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909000" y="3401150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17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909000" y="2472890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9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397625" y="2472890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10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890706" y="2472890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11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380612" y="2472890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12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909000" y="2937020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13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397625" y="2937020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14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890706" y="2937020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15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381188" y="2937020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16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8602220" y="1444310"/>
            <a:ext cx="945825" cy="896220"/>
            <a:chOff x="8625249" y="1548963"/>
            <a:chExt cx="945825" cy="89622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20" name="Rectangle 119"/>
            <p:cNvSpPr/>
            <p:nvPr/>
          </p:nvSpPr>
          <p:spPr>
            <a:xfrm>
              <a:off x="8625249" y="1548964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WC 1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9113874" y="1548963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WC 2</a:t>
              </a: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625249" y="2016558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WC 3</a:t>
              </a: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9113874" y="2013095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WC 4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9738428" y="1444310"/>
            <a:ext cx="1438906" cy="892755"/>
            <a:chOff x="9858504" y="1548963"/>
            <a:chExt cx="1438906" cy="892755"/>
          </a:xfrm>
        </p:grpSpPr>
        <p:sp>
          <p:nvSpPr>
            <p:cNvPr id="125" name="Rectangle 124"/>
            <p:cNvSpPr/>
            <p:nvPr/>
          </p:nvSpPr>
          <p:spPr>
            <a:xfrm>
              <a:off x="9858504" y="1548963"/>
              <a:ext cx="457200" cy="428625"/>
            </a:xfrm>
            <a:prstGeom prst="rect">
              <a:avLst/>
            </a:prstGeom>
            <a:solidFill>
              <a:srgbClr val="A5A5A5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0347129" y="1548963"/>
              <a:ext cx="457200" cy="428625"/>
            </a:xfrm>
            <a:prstGeom prst="rect">
              <a:avLst/>
            </a:prstGeom>
            <a:solidFill>
              <a:srgbClr val="A5A5A5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0840210" y="1548963"/>
              <a:ext cx="457200" cy="428625"/>
            </a:xfrm>
            <a:prstGeom prst="rect">
              <a:avLst/>
            </a:prstGeom>
            <a:solidFill>
              <a:srgbClr val="A5A5A5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9858504" y="2013093"/>
              <a:ext cx="457200" cy="428625"/>
            </a:xfrm>
            <a:prstGeom prst="rect">
              <a:avLst/>
            </a:prstGeom>
            <a:solidFill>
              <a:srgbClr val="A5A5A5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0347129" y="2013093"/>
              <a:ext cx="457200" cy="428625"/>
            </a:xfrm>
            <a:prstGeom prst="rect">
              <a:avLst/>
            </a:prstGeom>
            <a:solidFill>
              <a:srgbClr val="A5A5A5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10840210" y="2013093"/>
              <a:ext cx="457200" cy="428625"/>
            </a:xfrm>
            <a:prstGeom prst="rect">
              <a:avLst/>
            </a:prstGeom>
            <a:solidFill>
              <a:srgbClr val="A5A5A5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165390" y="1447786"/>
            <a:ext cx="1282743" cy="901899"/>
            <a:chOff x="5909000" y="3949691"/>
            <a:chExt cx="1442514" cy="905449"/>
          </a:xfrm>
        </p:grpSpPr>
        <p:grpSp>
          <p:nvGrpSpPr>
            <p:cNvPr id="132" name="Group 131"/>
            <p:cNvGrpSpPr/>
            <p:nvPr/>
          </p:nvGrpSpPr>
          <p:grpSpPr>
            <a:xfrm>
              <a:off x="5909000" y="3949691"/>
              <a:ext cx="1442514" cy="901987"/>
              <a:chOff x="9398956" y="3741016"/>
              <a:chExt cx="1442514" cy="901987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9398956" y="3743325"/>
                <a:ext cx="457200" cy="428625"/>
              </a:xfrm>
              <a:prstGeom prst="rect">
                <a:avLst/>
              </a:prstGeom>
              <a:solidFill>
                <a:srgbClr val="990033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kern="0" noProof="0" dirty="0">
                    <a:solidFill>
                      <a:prstClr val="white"/>
                    </a:solidFill>
                    <a:latin typeface="Calibri" panose="020F0502020204030204"/>
                  </a:rPr>
                  <a:t>J</a:t>
                </a: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1</a:t>
                </a: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9891658" y="3743325"/>
                <a:ext cx="457200" cy="428625"/>
              </a:xfrm>
              <a:prstGeom prst="rect">
                <a:avLst/>
              </a:prstGeom>
              <a:solidFill>
                <a:srgbClr val="990033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n-GB" sz="1200" kern="0" dirty="0">
                    <a:solidFill>
                      <a:prstClr val="white"/>
                    </a:solidFill>
                    <a:latin typeface="Calibri" panose="020F0502020204030204"/>
                  </a:rPr>
                  <a:t>J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2</a:t>
                </a: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0384270" y="3741016"/>
                <a:ext cx="457200" cy="428625"/>
              </a:xfrm>
              <a:prstGeom prst="rect">
                <a:avLst/>
              </a:prstGeom>
              <a:solidFill>
                <a:srgbClr val="990033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n-GB" sz="1200" kern="0" dirty="0">
                    <a:solidFill>
                      <a:prstClr val="white"/>
                    </a:solidFill>
                    <a:latin typeface="Calibri" panose="020F0502020204030204"/>
                  </a:rPr>
                  <a:t>J</a:t>
                </a:r>
              </a:p>
              <a:p>
                <a:pPr lvl="0" algn="ctr">
                  <a:defRPr/>
                </a:pPr>
                <a:r>
                  <a:rPr lang="en-GB" sz="1200" kern="0" dirty="0">
                    <a:solidFill>
                      <a:prstClr val="white"/>
                    </a:solidFill>
                    <a:latin typeface="Calibri" panose="020F0502020204030204"/>
                  </a:rPr>
                  <a:t>3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9398956" y="4214378"/>
                <a:ext cx="457200" cy="428625"/>
              </a:xfrm>
              <a:prstGeom prst="rect">
                <a:avLst/>
              </a:prstGeom>
              <a:solidFill>
                <a:srgbClr val="990033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n-GB" sz="1200" kern="0" dirty="0">
                    <a:solidFill>
                      <a:prstClr val="white"/>
                    </a:solidFill>
                    <a:latin typeface="Calibri" panose="020F0502020204030204"/>
                  </a:rPr>
                  <a:t>J</a:t>
                </a:r>
              </a:p>
              <a:p>
                <a:pPr lvl="0" algn="ctr"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4</a:t>
                </a:r>
              </a:p>
            </p:txBody>
          </p:sp>
        </p:grpSp>
        <p:sp>
          <p:nvSpPr>
            <p:cNvPr id="133" name="Rectangle 132"/>
            <p:cNvSpPr/>
            <p:nvPr/>
          </p:nvSpPr>
          <p:spPr>
            <a:xfrm>
              <a:off x="6401702" y="4426515"/>
              <a:ext cx="457200" cy="428625"/>
            </a:xfrm>
            <a:prstGeom prst="rect">
              <a:avLst/>
            </a:prstGeom>
            <a:solidFill>
              <a:srgbClr val="99003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en-GB" sz="1200" kern="0" dirty="0">
                  <a:solidFill>
                    <a:prstClr val="white"/>
                  </a:solidFill>
                  <a:latin typeface="Calibri" panose="020F0502020204030204"/>
                </a:rPr>
                <a:t>J</a:t>
              </a:r>
            </a:p>
            <a:p>
              <a:pPr lvl="0" algn="ctr"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5</a:t>
              </a:r>
            </a:p>
          </p:txBody>
        </p:sp>
      </p:grpSp>
      <p:sp>
        <p:nvSpPr>
          <p:cNvPr id="138" name="Content Placeholder 4"/>
          <p:cNvSpPr>
            <a:spLocks noGrp="1"/>
          </p:cNvSpPr>
          <p:nvPr>
            <p:ph idx="1"/>
          </p:nvPr>
        </p:nvSpPr>
        <p:spPr>
          <a:xfrm>
            <a:off x="751834" y="2039974"/>
            <a:ext cx="2910152" cy="525267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/>
              <a:t>MAIN DRAW 32</a:t>
            </a:r>
          </a:p>
          <a:p>
            <a:pPr lvl="1" algn="ctr"/>
            <a:endParaRPr lang="en-GB" dirty="0"/>
          </a:p>
          <a:p>
            <a:pPr lvl="1" algn="ctr"/>
            <a:endParaRPr lang="en-GB" dirty="0"/>
          </a:p>
        </p:txBody>
      </p:sp>
      <p:cxnSp>
        <p:nvCxnSpPr>
          <p:cNvPr id="139" name="Straight Connector 138"/>
          <p:cNvCxnSpPr>
            <a:cxnSpLocks/>
          </p:cNvCxnSpPr>
          <p:nvPr/>
        </p:nvCxnSpPr>
        <p:spPr>
          <a:xfrm>
            <a:off x="146257" y="4164208"/>
            <a:ext cx="11387666" cy="4347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3" name="Group 162"/>
          <p:cNvGrpSpPr/>
          <p:nvPr/>
        </p:nvGrpSpPr>
        <p:grpSpPr>
          <a:xfrm>
            <a:off x="5045404" y="4273921"/>
            <a:ext cx="1929388" cy="2276475"/>
            <a:chOff x="1067352" y="2260745"/>
            <a:chExt cx="1929388" cy="2276475"/>
          </a:xfrm>
          <a:solidFill>
            <a:srgbClr val="FFC000"/>
          </a:solidFill>
        </p:grpSpPr>
        <p:grpSp>
          <p:nvGrpSpPr>
            <p:cNvPr id="164" name="Group 163"/>
            <p:cNvGrpSpPr/>
            <p:nvPr/>
          </p:nvGrpSpPr>
          <p:grpSpPr>
            <a:xfrm>
              <a:off x="1067352" y="2260745"/>
              <a:ext cx="1929388" cy="2276475"/>
              <a:chOff x="1067352" y="2260745"/>
              <a:chExt cx="1929388" cy="2276475"/>
            </a:xfrm>
            <a:grpFill/>
          </p:grpSpPr>
          <p:grpSp>
            <p:nvGrpSpPr>
              <p:cNvPr id="168" name="Group 167"/>
              <p:cNvGrpSpPr/>
              <p:nvPr/>
            </p:nvGrpSpPr>
            <p:grpSpPr>
              <a:xfrm>
                <a:off x="1067352" y="2260745"/>
                <a:ext cx="1929388" cy="1816680"/>
                <a:chOff x="5909000" y="1548965"/>
                <a:chExt cx="1929388" cy="1816680"/>
              </a:xfrm>
              <a:grpFill/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5909000" y="1548965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18</a:t>
                  </a:r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6397625" y="1548965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19</a:t>
                  </a:r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6890706" y="1548965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20</a:t>
                  </a:r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7380612" y="1548965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21</a:t>
                  </a:r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5909000" y="2013095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22</a:t>
                  </a:r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6397625" y="2013095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23</a:t>
                  </a:r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6890706" y="2013095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24</a:t>
                  </a:r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7381188" y="2013095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25</a:t>
                  </a:r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5909000" y="2472890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26</a:t>
                  </a:r>
                </a:p>
              </p:txBody>
            </p:sp>
            <p:sp>
              <p:nvSpPr>
                <p:cNvPr id="179" name="Rectangle 178"/>
                <p:cNvSpPr/>
                <p:nvPr/>
              </p:nvSpPr>
              <p:spPr>
                <a:xfrm>
                  <a:off x="6397625" y="2472890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27</a:t>
                  </a:r>
                </a:p>
              </p:txBody>
            </p:sp>
            <p:sp>
              <p:nvSpPr>
                <p:cNvPr id="180" name="Rectangle 179"/>
                <p:cNvSpPr/>
                <p:nvPr/>
              </p:nvSpPr>
              <p:spPr>
                <a:xfrm>
                  <a:off x="6890706" y="2472890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28</a:t>
                  </a:r>
                </a:p>
              </p:txBody>
            </p:sp>
            <p:sp>
              <p:nvSpPr>
                <p:cNvPr id="181" name="Rectangle 180"/>
                <p:cNvSpPr/>
                <p:nvPr/>
              </p:nvSpPr>
              <p:spPr>
                <a:xfrm>
                  <a:off x="7380612" y="2472890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29</a:t>
                  </a:r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5909000" y="2937020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30</a:t>
                  </a:r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6397625" y="2937020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31</a:t>
                  </a:r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6890706" y="2937020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32</a:t>
                  </a:r>
                </a:p>
              </p:txBody>
            </p:sp>
            <p:sp>
              <p:nvSpPr>
                <p:cNvPr id="185" name="Rectangle 184"/>
                <p:cNvSpPr/>
                <p:nvPr/>
              </p:nvSpPr>
              <p:spPr>
                <a:xfrm>
                  <a:off x="7381188" y="2937020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33</a:t>
                  </a:r>
                </a:p>
              </p:txBody>
            </p:sp>
          </p:grpSp>
          <p:sp>
            <p:nvSpPr>
              <p:cNvPr id="169" name="Rectangle 168"/>
              <p:cNvSpPr/>
              <p:nvPr/>
            </p:nvSpPr>
            <p:spPr>
              <a:xfrm>
                <a:off x="1067352" y="4108595"/>
                <a:ext cx="457200" cy="428625"/>
              </a:xfrm>
              <a:prstGeom prst="rect">
                <a:avLst/>
              </a:prstGeom>
              <a:grpFill/>
              <a:ln w="12700" cap="flat" cmpd="sng" algn="ctr">
                <a:solidFill>
                  <a:srgbClr val="FFC00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 34</a:t>
                </a:r>
              </a:p>
            </p:txBody>
          </p:sp>
        </p:grpSp>
        <p:sp>
          <p:nvSpPr>
            <p:cNvPr id="165" name="Rectangle 164"/>
            <p:cNvSpPr/>
            <p:nvPr/>
          </p:nvSpPr>
          <p:spPr>
            <a:xfrm>
              <a:off x="1555977" y="4108595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35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2049058" y="4108595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36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749205" y="2977333"/>
            <a:ext cx="4606350" cy="1001718"/>
            <a:chOff x="9348525" y="5787230"/>
            <a:chExt cx="2605890" cy="600165"/>
          </a:xfrm>
        </p:grpSpPr>
        <p:sp>
          <p:nvSpPr>
            <p:cNvPr id="192" name="Rectangle 191"/>
            <p:cNvSpPr/>
            <p:nvPr/>
          </p:nvSpPr>
          <p:spPr>
            <a:xfrm>
              <a:off x="9420153" y="5873840"/>
              <a:ext cx="406561" cy="426945"/>
            </a:xfrm>
            <a:prstGeom prst="rect">
              <a:avLst/>
            </a:prstGeom>
            <a:solidFill>
              <a:srgbClr val="99003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kern="0" noProof="0" dirty="0">
                  <a:solidFill>
                    <a:prstClr val="white"/>
                  </a:solidFill>
                  <a:latin typeface="Calibri" panose="020F0502020204030204"/>
                </a:rPr>
                <a:t>J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kern="0" dirty="0">
                  <a:solidFill>
                    <a:prstClr val="white"/>
                  </a:solidFill>
                  <a:latin typeface="Calibri" panose="020F0502020204030204"/>
                </a:rPr>
                <a:t>x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837151" y="5873840"/>
              <a:ext cx="2117264" cy="38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Up to 5 main draw places reserved for Top 100 Juniors</a:t>
              </a: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9348525" y="5787230"/>
              <a:ext cx="2426265" cy="600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085388" y="6279544"/>
            <a:ext cx="2743200" cy="365125"/>
          </a:xfrm>
        </p:spPr>
        <p:txBody>
          <a:bodyPr/>
          <a:lstStyle/>
          <a:p>
            <a:fld id="{569F1CE3-947D-4C25-9730-FFCE01B76444}" type="slidenum">
              <a:rPr lang="en-GB" smtClean="0"/>
              <a:t>6</a:t>
            </a:fld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7165390" y="4269823"/>
            <a:ext cx="945825" cy="1356647"/>
            <a:chOff x="5840090" y="4149370"/>
            <a:chExt cx="945825" cy="1356647"/>
          </a:xfrm>
          <a:solidFill>
            <a:schemeClr val="tx2">
              <a:lumMod val="60000"/>
              <a:lumOff val="40000"/>
            </a:schemeClr>
          </a:solidFill>
        </p:grpSpPr>
        <p:grpSp>
          <p:nvGrpSpPr>
            <p:cNvPr id="186" name="Group 185"/>
            <p:cNvGrpSpPr/>
            <p:nvPr/>
          </p:nvGrpSpPr>
          <p:grpSpPr>
            <a:xfrm>
              <a:off x="5840090" y="4149370"/>
              <a:ext cx="945825" cy="896220"/>
              <a:chOff x="8625249" y="1548963"/>
              <a:chExt cx="945825" cy="896220"/>
            </a:xfrm>
            <a:grpFill/>
          </p:grpSpPr>
          <p:sp>
            <p:nvSpPr>
              <p:cNvPr id="187" name="Rectangle 186"/>
              <p:cNvSpPr/>
              <p:nvPr/>
            </p:nvSpPr>
            <p:spPr>
              <a:xfrm>
                <a:off x="8625249" y="1548964"/>
                <a:ext cx="457200" cy="428625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WC 1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9113874" y="1548963"/>
                <a:ext cx="457200" cy="428625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WC 2</a:t>
                </a: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8625249" y="2016558"/>
                <a:ext cx="457200" cy="428625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WC 3</a:t>
                </a: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9113874" y="2013095"/>
                <a:ext cx="457200" cy="428625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WC 4</a:t>
                </a:r>
              </a:p>
            </p:txBody>
          </p:sp>
        </p:grpSp>
        <p:sp>
          <p:nvSpPr>
            <p:cNvPr id="77" name="Rectangle 76"/>
            <p:cNvSpPr/>
            <p:nvPr/>
          </p:nvSpPr>
          <p:spPr>
            <a:xfrm>
              <a:off x="5840090" y="5077392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WC 5</a:t>
              </a:r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xmlns="" id="{DF0D94A8-4261-434B-9DDB-E595795E2F2E}"/>
              </a:ext>
            </a:extLst>
          </p:cNvPr>
          <p:cNvGrpSpPr/>
          <p:nvPr/>
        </p:nvGrpSpPr>
        <p:grpSpPr>
          <a:xfrm>
            <a:off x="7663853" y="5586193"/>
            <a:ext cx="4606350" cy="1001718"/>
            <a:chOff x="9348525" y="5787230"/>
            <a:chExt cx="2605890" cy="600165"/>
          </a:xfrm>
        </p:grpSpPr>
        <p:sp>
          <p:nvSpPr>
            <p:cNvPr id="80" name="Rectangle 191">
              <a:extLst>
                <a:ext uri="{FF2B5EF4-FFF2-40B4-BE49-F238E27FC236}">
                  <a16:creationId xmlns:a16="http://schemas.microsoft.com/office/drawing/2014/main" xmlns="" id="{52483992-EDF2-471F-9C48-261A1C203D2D}"/>
                </a:ext>
              </a:extLst>
            </p:cNvPr>
            <p:cNvSpPr/>
            <p:nvPr/>
          </p:nvSpPr>
          <p:spPr>
            <a:xfrm>
              <a:off x="9420153" y="5873840"/>
              <a:ext cx="406561" cy="426945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kern="0" noProof="0" dirty="0">
                  <a:solidFill>
                    <a:prstClr val="white"/>
                  </a:solidFill>
                  <a:latin typeface="Calibri" panose="020F0502020204030204"/>
                </a:rPr>
                <a:t>DA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kern="0" dirty="0">
                  <a:solidFill>
                    <a:prstClr val="white"/>
                  </a:solidFill>
                  <a:latin typeface="Calibri" panose="020F0502020204030204"/>
                </a:rPr>
                <a:t>x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1" name="TextBox 42">
              <a:extLst>
                <a:ext uri="{FF2B5EF4-FFF2-40B4-BE49-F238E27FC236}">
                  <a16:creationId xmlns:a16="http://schemas.microsoft.com/office/drawing/2014/main" xmlns="" id="{6B8CD949-5E3F-44D9-A263-33D9E7D3127B}"/>
                </a:ext>
              </a:extLst>
            </p:cNvPr>
            <p:cNvSpPr txBox="1"/>
            <p:nvPr/>
          </p:nvSpPr>
          <p:spPr>
            <a:xfrm>
              <a:off x="9837151" y="5873840"/>
              <a:ext cx="2117264" cy="38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ja-JP" b="1" dirty="0"/>
                <a:t>System of Merit</a:t>
              </a:r>
            </a:p>
            <a:p>
              <a:r>
                <a:rPr lang="en-GB" b="1" dirty="0"/>
                <a:t>ITF Ranking Order</a:t>
              </a:r>
            </a:p>
          </p:txBody>
        </p:sp>
        <p:sp>
          <p:nvSpPr>
            <p:cNvPr id="100" name="Rectangle 192">
              <a:extLst>
                <a:ext uri="{FF2B5EF4-FFF2-40B4-BE49-F238E27FC236}">
                  <a16:creationId xmlns:a16="http://schemas.microsoft.com/office/drawing/2014/main" xmlns="" id="{817FCB50-F24C-4640-A8AE-87DE3608A838}"/>
                </a:ext>
              </a:extLst>
            </p:cNvPr>
            <p:cNvSpPr/>
            <p:nvPr/>
          </p:nvSpPr>
          <p:spPr>
            <a:xfrm>
              <a:off x="9348525" y="5787230"/>
              <a:ext cx="2426265" cy="600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1" name="矢印: 右 100">
            <a:extLst>
              <a:ext uri="{FF2B5EF4-FFF2-40B4-BE49-F238E27FC236}">
                <a16:creationId xmlns:a16="http://schemas.microsoft.com/office/drawing/2014/main" xmlns="" id="{49A9CE05-2C08-46CD-AADE-27BA7580B60C}"/>
              </a:ext>
            </a:extLst>
          </p:cNvPr>
          <p:cNvSpPr/>
          <p:nvPr/>
        </p:nvSpPr>
        <p:spPr>
          <a:xfrm rot="15263356">
            <a:off x="7850521" y="2504113"/>
            <a:ext cx="726996" cy="361934"/>
          </a:xfrm>
          <a:prstGeom prst="rightArrow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D57EF3AF-1875-41E4-BF82-1E9CBBE57901}"/>
              </a:ext>
            </a:extLst>
          </p:cNvPr>
          <p:cNvSpPr/>
          <p:nvPr/>
        </p:nvSpPr>
        <p:spPr>
          <a:xfrm>
            <a:off x="1827457" y="2528406"/>
            <a:ext cx="1693860" cy="426945"/>
          </a:xfrm>
          <a:prstGeom prst="roundRect">
            <a:avLst/>
          </a:prstGeom>
          <a:solidFill>
            <a:srgbClr val="324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ATP Ranking</a:t>
            </a:r>
            <a:endParaRPr kumimoji="1" lang="ja-JP" altLang="en-US" b="1" dirty="0"/>
          </a:p>
        </p:txBody>
      </p:sp>
      <p:sp>
        <p:nvSpPr>
          <p:cNvPr id="102" name="四角形: 角を丸くする 101">
            <a:extLst>
              <a:ext uri="{FF2B5EF4-FFF2-40B4-BE49-F238E27FC236}">
                <a16:creationId xmlns:a16="http://schemas.microsoft.com/office/drawing/2014/main" xmlns="" id="{9284F912-908F-4E4D-9FAB-F01FE8733D2B}"/>
              </a:ext>
            </a:extLst>
          </p:cNvPr>
          <p:cNvSpPr/>
          <p:nvPr/>
        </p:nvSpPr>
        <p:spPr>
          <a:xfrm>
            <a:off x="1840191" y="3034083"/>
            <a:ext cx="1693860" cy="42694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WTA Ranking</a:t>
            </a:r>
            <a:endParaRPr kumimoji="1" lang="ja-JP" altLang="en-US" b="1" dirty="0"/>
          </a:p>
        </p:txBody>
      </p:sp>
      <p:sp>
        <p:nvSpPr>
          <p:cNvPr id="103" name="四角形: 角を丸くする 102">
            <a:extLst>
              <a:ext uri="{FF2B5EF4-FFF2-40B4-BE49-F238E27FC236}">
                <a16:creationId xmlns:a16="http://schemas.microsoft.com/office/drawing/2014/main" xmlns="" id="{F931E8D8-D1D7-4D41-BCDA-3C5C001E205B}"/>
              </a:ext>
            </a:extLst>
          </p:cNvPr>
          <p:cNvSpPr/>
          <p:nvPr/>
        </p:nvSpPr>
        <p:spPr>
          <a:xfrm>
            <a:off x="1827457" y="3551675"/>
            <a:ext cx="1693860" cy="42694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ITF Ranking</a:t>
            </a:r>
            <a:endParaRPr kumimoji="1" lang="ja-JP" altLang="en-US" b="1" dirty="0"/>
          </a:p>
        </p:txBody>
      </p:sp>
      <p:pic>
        <p:nvPicPr>
          <p:cNvPr id="10" name="グラフィックス 9" descr="閉じる">
            <a:extLst>
              <a:ext uri="{FF2B5EF4-FFF2-40B4-BE49-F238E27FC236}">
                <a16:creationId xmlns:a16="http://schemas.microsoft.com/office/drawing/2014/main" xmlns="" id="{8C264747-8229-4B97-841A-60EFF734A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498632" y="2502510"/>
            <a:ext cx="515573" cy="515573"/>
          </a:xfrm>
          <a:prstGeom prst="rect">
            <a:avLst/>
          </a:prstGeom>
        </p:spPr>
      </p:pic>
      <p:pic>
        <p:nvPicPr>
          <p:cNvPr id="104" name="グラフィックス 103" descr="閉じる">
            <a:extLst>
              <a:ext uri="{FF2B5EF4-FFF2-40B4-BE49-F238E27FC236}">
                <a16:creationId xmlns:a16="http://schemas.microsoft.com/office/drawing/2014/main" xmlns="" id="{579A93DA-9AE8-491E-882D-038EE6544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07227" y="2968430"/>
            <a:ext cx="515573" cy="515573"/>
          </a:xfrm>
          <a:prstGeom prst="rect">
            <a:avLst/>
          </a:prstGeom>
        </p:spPr>
      </p:pic>
      <p:sp>
        <p:nvSpPr>
          <p:cNvPr id="105" name="四角形: 角を丸くする 104">
            <a:extLst>
              <a:ext uri="{FF2B5EF4-FFF2-40B4-BE49-F238E27FC236}">
                <a16:creationId xmlns:a16="http://schemas.microsoft.com/office/drawing/2014/main" xmlns="" id="{C1F9AA37-ED36-4363-89F3-5DB5EEE0D521}"/>
              </a:ext>
            </a:extLst>
          </p:cNvPr>
          <p:cNvSpPr/>
          <p:nvPr/>
        </p:nvSpPr>
        <p:spPr>
          <a:xfrm>
            <a:off x="486487" y="4407005"/>
            <a:ext cx="3554981" cy="214339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107" name="四角形: 角を丸くする 106">
            <a:extLst>
              <a:ext uri="{FF2B5EF4-FFF2-40B4-BE49-F238E27FC236}">
                <a16:creationId xmlns:a16="http://schemas.microsoft.com/office/drawing/2014/main" xmlns="" id="{ECB74B96-7A74-4C81-AFA1-28D2AE398D28}"/>
              </a:ext>
            </a:extLst>
          </p:cNvPr>
          <p:cNvSpPr/>
          <p:nvPr/>
        </p:nvSpPr>
        <p:spPr>
          <a:xfrm>
            <a:off x="1799077" y="4884120"/>
            <a:ext cx="1693860" cy="426945"/>
          </a:xfrm>
          <a:prstGeom prst="roundRect">
            <a:avLst/>
          </a:prstGeom>
          <a:solidFill>
            <a:srgbClr val="324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ATP Ranking</a:t>
            </a:r>
            <a:endParaRPr kumimoji="1" lang="ja-JP" altLang="en-US" b="1" dirty="0"/>
          </a:p>
        </p:txBody>
      </p:sp>
      <p:sp>
        <p:nvSpPr>
          <p:cNvPr id="108" name="四角形: 角を丸くする 107">
            <a:extLst>
              <a:ext uri="{FF2B5EF4-FFF2-40B4-BE49-F238E27FC236}">
                <a16:creationId xmlns:a16="http://schemas.microsoft.com/office/drawing/2014/main" xmlns="" id="{F79C6880-1219-43E3-824F-F2473BF68201}"/>
              </a:ext>
            </a:extLst>
          </p:cNvPr>
          <p:cNvSpPr/>
          <p:nvPr/>
        </p:nvSpPr>
        <p:spPr>
          <a:xfrm>
            <a:off x="1811811" y="5389797"/>
            <a:ext cx="1693860" cy="42694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WTA Ranking</a:t>
            </a:r>
            <a:endParaRPr kumimoji="1" lang="ja-JP" altLang="en-US" b="1" dirty="0"/>
          </a:p>
        </p:txBody>
      </p:sp>
      <p:sp>
        <p:nvSpPr>
          <p:cNvPr id="109" name="四角形: 角を丸くする 108">
            <a:extLst>
              <a:ext uri="{FF2B5EF4-FFF2-40B4-BE49-F238E27FC236}">
                <a16:creationId xmlns:a16="http://schemas.microsoft.com/office/drawing/2014/main" xmlns="" id="{ECFF4DC6-5D39-4111-8617-096D21D6576C}"/>
              </a:ext>
            </a:extLst>
          </p:cNvPr>
          <p:cNvSpPr/>
          <p:nvPr/>
        </p:nvSpPr>
        <p:spPr>
          <a:xfrm>
            <a:off x="1799077" y="5907389"/>
            <a:ext cx="1693860" cy="42694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ITF Ranking</a:t>
            </a:r>
            <a:endParaRPr kumimoji="1" lang="ja-JP" altLang="en-US" b="1" dirty="0"/>
          </a:p>
        </p:txBody>
      </p:sp>
      <p:pic>
        <p:nvPicPr>
          <p:cNvPr id="110" name="グラフィックス 109" descr="閉じる">
            <a:extLst>
              <a:ext uri="{FF2B5EF4-FFF2-40B4-BE49-F238E27FC236}">
                <a16:creationId xmlns:a16="http://schemas.microsoft.com/office/drawing/2014/main" xmlns="" id="{3F00A4E4-172D-439D-AA49-CF196B60B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470252" y="4858224"/>
            <a:ext cx="515573" cy="515573"/>
          </a:xfrm>
          <a:prstGeom prst="rect">
            <a:avLst/>
          </a:prstGeom>
        </p:spPr>
      </p:pic>
      <p:pic>
        <p:nvPicPr>
          <p:cNvPr id="111" name="グラフィックス 110" descr="閉じる">
            <a:extLst>
              <a:ext uri="{FF2B5EF4-FFF2-40B4-BE49-F238E27FC236}">
                <a16:creationId xmlns:a16="http://schemas.microsoft.com/office/drawing/2014/main" xmlns="" id="{DAF2C6B1-DBDD-4C7E-83DB-1BD20E3F5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478847" y="5324144"/>
            <a:ext cx="515573" cy="515573"/>
          </a:xfrm>
          <a:prstGeom prst="rect">
            <a:avLst/>
          </a:prstGeom>
        </p:spPr>
      </p:pic>
      <p:sp>
        <p:nvSpPr>
          <p:cNvPr id="191" name="Content Placeholder 4"/>
          <p:cNvSpPr txBox="1">
            <a:spLocks/>
          </p:cNvSpPr>
          <p:nvPr/>
        </p:nvSpPr>
        <p:spPr>
          <a:xfrm>
            <a:off x="812147" y="4467943"/>
            <a:ext cx="2844163" cy="1001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19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1088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03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/>
              <a:t>QUALIFYING 24</a:t>
            </a:r>
          </a:p>
          <a:p>
            <a:pPr lvl="1" algn="ctr"/>
            <a:endParaRPr lang="en-GB" b="1" dirty="0"/>
          </a:p>
          <a:p>
            <a:pPr lvl="1" algn="ctr"/>
            <a:endParaRPr lang="en-GB" b="1" dirty="0"/>
          </a:p>
        </p:txBody>
      </p:sp>
      <p:sp>
        <p:nvSpPr>
          <p:cNvPr id="113" name="フローチャート: 結合子 112">
            <a:extLst>
              <a:ext uri="{FF2B5EF4-FFF2-40B4-BE49-F238E27FC236}">
                <a16:creationId xmlns:a16="http://schemas.microsoft.com/office/drawing/2014/main" xmlns="" id="{ADC214C7-8E75-436B-80A2-2A344F1AEF1C}"/>
              </a:ext>
            </a:extLst>
          </p:cNvPr>
          <p:cNvSpPr/>
          <p:nvPr/>
        </p:nvSpPr>
        <p:spPr>
          <a:xfrm>
            <a:off x="3572546" y="3551066"/>
            <a:ext cx="384934" cy="395376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ローチャート: 結合子 113">
            <a:extLst>
              <a:ext uri="{FF2B5EF4-FFF2-40B4-BE49-F238E27FC236}">
                <a16:creationId xmlns:a16="http://schemas.microsoft.com/office/drawing/2014/main" xmlns="" id="{FECDB20E-99F5-4A9D-8A68-260EE6C16B23}"/>
              </a:ext>
            </a:extLst>
          </p:cNvPr>
          <p:cNvSpPr/>
          <p:nvPr/>
        </p:nvSpPr>
        <p:spPr>
          <a:xfrm>
            <a:off x="3572546" y="5894940"/>
            <a:ext cx="384934" cy="395376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5" name="Picture 2">
            <a:extLst>
              <a:ext uri="{FF2B5EF4-FFF2-40B4-BE49-F238E27FC236}">
                <a16:creationId xmlns:a16="http://schemas.microsoft.com/office/drawing/2014/main" xmlns="" id="{84A4232F-D267-4AF5-9593-7096889BAC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4" y="1033712"/>
            <a:ext cx="2717392" cy="92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9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631E912-104B-416D-9AEB-BC821024C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ITF Junior TOP 100 (Asian Boys)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299BCC44-B3E8-414F-BD80-6CB25A37D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7788" y="6493933"/>
            <a:ext cx="2743200" cy="365125"/>
          </a:xfrm>
        </p:spPr>
        <p:txBody>
          <a:bodyPr/>
          <a:lstStyle/>
          <a:p>
            <a:fld id="{569F1CE3-947D-4C25-9730-FFCE01B76444}" type="slidenum">
              <a:rPr lang="en-GB" smtClean="0"/>
              <a:t>7</a:t>
            </a:fld>
            <a:endParaRPr lang="en-GB"/>
          </a:p>
        </p:txBody>
      </p:sp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xmlns="" id="{5A087E99-DACB-42E3-A765-832200CBA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0062" b="48325"/>
          <a:stretch/>
        </p:blipFill>
        <p:spPr>
          <a:xfrm>
            <a:off x="351926" y="1003734"/>
            <a:ext cx="5011737" cy="5490199"/>
          </a:xfrm>
        </p:spPr>
      </p:pic>
      <p:pic>
        <p:nvPicPr>
          <p:cNvPr id="10" name="コンテンツ プレースホルダー 8">
            <a:extLst>
              <a:ext uri="{FF2B5EF4-FFF2-40B4-BE49-F238E27FC236}">
                <a16:creationId xmlns:a16="http://schemas.microsoft.com/office/drawing/2014/main" xmlns="" id="{F12EE2B4-E8B1-41F3-9D0A-A03FD7E122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06" t="57366" r="31735" b="221"/>
          <a:stretch/>
        </p:blipFill>
        <p:spPr>
          <a:xfrm>
            <a:off x="8401029" y="2044989"/>
            <a:ext cx="3439045" cy="44489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77EDE542-55DD-43C8-AD7B-244450ED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58"/>
          <a:stretch/>
        </p:blipFill>
        <p:spPr>
          <a:xfrm>
            <a:off x="4903637" y="1004873"/>
            <a:ext cx="1394840" cy="5489060"/>
          </a:xfrm>
          <a:prstGeom prst="rect">
            <a:avLst/>
          </a:prstGeom>
        </p:spPr>
      </p:pic>
      <p:pic>
        <p:nvPicPr>
          <p:cNvPr id="12" name="コンテンツ プレースホルダー 8">
            <a:extLst>
              <a:ext uri="{FF2B5EF4-FFF2-40B4-BE49-F238E27FC236}">
                <a16:creationId xmlns:a16="http://schemas.microsoft.com/office/drawing/2014/main" xmlns="" id="{CF449D1A-5FBF-44BD-A501-90476391B4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587" r="67142"/>
          <a:stretch/>
        </p:blipFill>
        <p:spPr>
          <a:xfrm>
            <a:off x="6590803" y="2044989"/>
            <a:ext cx="4293323" cy="4448944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xmlns="" id="{262B4511-37D6-4189-87F7-D1CF035D8485}"/>
              </a:ext>
            </a:extLst>
          </p:cNvPr>
          <p:cNvCxnSpPr>
            <a:cxnSpLocks/>
          </p:cNvCxnSpPr>
          <p:nvPr/>
        </p:nvCxnSpPr>
        <p:spPr>
          <a:xfrm>
            <a:off x="6335149" y="4013199"/>
            <a:ext cx="5805277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5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9F509F14-D4C1-41C8-83D2-CEE8EA863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ITF Junior Top 100 (Asian Girls)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FF3DD149-871C-451D-BBC1-3B2F3BDB4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0339" b="45954"/>
          <a:stretch/>
        </p:blipFill>
        <p:spPr>
          <a:xfrm>
            <a:off x="359999" y="1022348"/>
            <a:ext cx="4914733" cy="5470525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F023A55B-499A-4847-80FA-3F34D1A9B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7919" y="6492875"/>
            <a:ext cx="2743200" cy="365125"/>
          </a:xfrm>
        </p:spPr>
        <p:txBody>
          <a:bodyPr/>
          <a:lstStyle/>
          <a:p>
            <a:fld id="{569F1CE3-947D-4C25-9730-FFCE01B76444}" type="slidenum">
              <a:rPr lang="en-GB" smtClean="0"/>
              <a:t>8</a:t>
            </a:fld>
            <a:endParaRPr lang="en-GB"/>
          </a:p>
        </p:txBody>
      </p:sp>
      <p:pic>
        <p:nvPicPr>
          <p:cNvPr id="7" name="コンテンツ プレースホルダー 5">
            <a:extLst>
              <a:ext uri="{FF2B5EF4-FFF2-40B4-BE49-F238E27FC236}">
                <a16:creationId xmlns:a16="http://schemas.microsoft.com/office/drawing/2014/main" xmlns="" id="{C0344081-3C82-4BC7-B1BC-4974E360A2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06" r="32044" b="45954"/>
          <a:stretch/>
        </p:blipFill>
        <p:spPr>
          <a:xfrm>
            <a:off x="4224867" y="1022348"/>
            <a:ext cx="1617134" cy="547052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xmlns="" id="{2F8B7205-51D1-4017-87F2-149E2F79CA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225" r="22173"/>
          <a:stretch/>
        </p:blipFill>
        <p:spPr>
          <a:xfrm>
            <a:off x="6180667" y="1947333"/>
            <a:ext cx="5376333" cy="4545540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xmlns="" id="{4C8511D0-E30F-4E47-A049-008580A2D8B2}"/>
              </a:ext>
            </a:extLst>
          </p:cNvPr>
          <p:cNvCxnSpPr>
            <a:cxnSpLocks/>
          </p:cNvCxnSpPr>
          <p:nvPr/>
        </p:nvCxnSpPr>
        <p:spPr>
          <a:xfrm>
            <a:off x="6096000" y="4521199"/>
            <a:ext cx="5805277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77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000" y="0"/>
            <a:ext cx="9910156" cy="936000"/>
          </a:xfrm>
        </p:spPr>
        <p:txBody>
          <a:bodyPr/>
          <a:lstStyle/>
          <a:p>
            <a:r>
              <a:rPr lang="en-GB" dirty="0"/>
              <a:t>Draw composition – Pro Circuit </a:t>
            </a:r>
            <a:r>
              <a:rPr lang="en-GB" dirty="0">
                <a:solidFill>
                  <a:srgbClr val="FF0000"/>
                </a:solidFill>
              </a:rPr>
              <a:t>$25k (MEN/WOMEN)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4685070" y="1663848"/>
            <a:ext cx="1929388" cy="2280810"/>
            <a:chOff x="5909000" y="1548965"/>
            <a:chExt cx="1929388" cy="2280810"/>
          </a:xfrm>
          <a:solidFill>
            <a:srgbClr val="324A66"/>
          </a:solidFill>
        </p:grpSpPr>
        <p:sp>
          <p:nvSpPr>
            <p:cNvPr id="83" name="Rectangle 82"/>
            <p:cNvSpPr/>
            <p:nvPr/>
          </p:nvSpPr>
          <p:spPr>
            <a:xfrm>
              <a:off x="5909000" y="1548965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1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397625" y="1548965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2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890706" y="1548965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3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380612" y="1548965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4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909000" y="2013095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5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397625" y="2013095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6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890706" y="2013095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7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381188" y="2013095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8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909000" y="3401150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17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909000" y="2472890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9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397625" y="2472890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10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890706" y="2472890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11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380612" y="2472890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12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909000" y="2937020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13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397625" y="2937020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14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890706" y="2937020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15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381188" y="2937020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16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8241886" y="1660372"/>
            <a:ext cx="945825" cy="896220"/>
            <a:chOff x="8625249" y="1548963"/>
            <a:chExt cx="945825" cy="89622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20" name="Rectangle 119"/>
            <p:cNvSpPr/>
            <p:nvPr/>
          </p:nvSpPr>
          <p:spPr>
            <a:xfrm>
              <a:off x="8625249" y="1548964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WC 1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9113874" y="1548963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WC 2</a:t>
              </a: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625249" y="2016558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WC 3</a:t>
              </a: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9113874" y="2013095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WC 4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9378094" y="1660372"/>
            <a:ext cx="1438906" cy="892755"/>
            <a:chOff x="9858504" y="1548963"/>
            <a:chExt cx="1438906" cy="892755"/>
          </a:xfrm>
        </p:grpSpPr>
        <p:sp>
          <p:nvSpPr>
            <p:cNvPr id="125" name="Rectangle 124"/>
            <p:cNvSpPr/>
            <p:nvPr/>
          </p:nvSpPr>
          <p:spPr>
            <a:xfrm>
              <a:off x="9858504" y="1548963"/>
              <a:ext cx="457200" cy="428625"/>
            </a:xfrm>
            <a:prstGeom prst="rect">
              <a:avLst/>
            </a:prstGeom>
            <a:solidFill>
              <a:srgbClr val="A5A5A5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0347129" y="1548963"/>
              <a:ext cx="457200" cy="428625"/>
            </a:xfrm>
            <a:prstGeom prst="rect">
              <a:avLst/>
            </a:prstGeom>
            <a:solidFill>
              <a:srgbClr val="A5A5A5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0840210" y="1548963"/>
              <a:ext cx="457200" cy="428625"/>
            </a:xfrm>
            <a:prstGeom prst="rect">
              <a:avLst/>
            </a:prstGeom>
            <a:solidFill>
              <a:srgbClr val="A5A5A5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9858504" y="2013093"/>
              <a:ext cx="457200" cy="428625"/>
            </a:xfrm>
            <a:prstGeom prst="rect">
              <a:avLst/>
            </a:prstGeom>
            <a:solidFill>
              <a:srgbClr val="A5A5A5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0347129" y="2013093"/>
              <a:ext cx="457200" cy="428625"/>
            </a:xfrm>
            <a:prstGeom prst="rect">
              <a:avLst/>
            </a:prstGeom>
            <a:solidFill>
              <a:srgbClr val="A5A5A5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10840210" y="2013093"/>
              <a:ext cx="457200" cy="428625"/>
            </a:xfrm>
            <a:prstGeom prst="rect">
              <a:avLst/>
            </a:prstGeom>
            <a:solidFill>
              <a:srgbClr val="A5A5A5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805056" y="1663848"/>
            <a:ext cx="1282743" cy="901899"/>
            <a:chOff x="5909000" y="3949691"/>
            <a:chExt cx="1442514" cy="905449"/>
          </a:xfrm>
          <a:solidFill>
            <a:srgbClr val="FFC000"/>
          </a:solidFill>
        </p:grpSpPr>
        <p:grpSp>
          <p:nvGrpSpPr>
            <p:cNvPr id="132" name="Group 131"/>
            <p:cNvGrpSpPr/>
            <p:nvPr/>
          </p:nvGrpSpPr>
          <p:grpSpPr>
            <a:xfrm>
              <a:off x="5909000" y="3949691"/>
              <a:ext cx="1442514" cy="901987"/>
              <a:chOff x="9398956" y="3741016"/>
              <a:chExt cx="1442514" cy="901987"/>
            </a:xfrm>
            <a:grpFill/>
          </p:grpSpPr>
          <p:sp>
            <p:nvSpPr>
              <p:cNvPr id="134" name="Rectangle 133"/>
              <p:cNvSpPr/>
              <p:nvPr/>
            </p:nvSpPr>
            <p:spPr>
              <a:xfrm>
                <a:off x="9398956" y="3743325"/>
                <a:ext cx="457200" cy="428625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kern="0" dirty="0">
                    <a:solidFill>
                      <a:prstClr val="white"/>
                    </a:solidFill>
                    <a:latin typeface="Calibri" panose="020F0502020204030204"/>
                  </a:rPr>
                  <a:t>ITF</a:t>
                </a: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1</a:t>
                </a: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9891658" y="3743325"/>
                <a:ext cx="457200" cy="428625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n-GB" sz="1200" kern="0" dirty="0">
                    <a:solidFill>
                      <a:prstClr val="white"/>
                    </a:solidFill>
                    <a:latin typeface="Calibri" panose="020F0502020204030204"/>
                  </a:rPr>
                  <a:t>ITF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2</a:t>
                </a: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0384270" y="3741016"/>
                <a:ext cx="457200" cy="428625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n-GB" sz="1200" kern="0" dirty="0">
                    <a:solidFill>
                      <a:prstClr val="white"/>
                    </a:solidFill>
                    <a:latin typeface="Calibri" panose="020F0502020204030204"/>
                  </a:rPr>
                  <a:t>ITF3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9398956" y="4214378"/>
                <a:ext cx="457200" cy="428625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n-GB" sz="1200" kern="0" dirty="0">
                    <a:solidFill>
                      <a:prstClr val="white"/>
                    </a:solidFill>
                    <a:latin typeface="Calibri" panose="020F0502020204030204"/>
                  </a:rPr>
                  <a:t>ITF</a:t>
                </a:r>
              </a:p>
              <a:p>
                <a:pPr lvl="0" algn="ctr"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4</a:t>
                </a:r>
              </a:p>
            </p:txBody>
          </p:sp>
        </p:grpSp>
        <p:sp>
          <p:nvSpPr>
            <p:cNvPr id="133" name="Rectangle 132"/>
            <p:cNvSpPr/>
            <p:nvPr/>
          </p:nvSpPr>
          <p:spPr>
            <a:xfrm>
              <a:off x="6401702" y="4426515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en-GB" sz="1200" kern="0" dirty="0">
                  <a:solidFill>
                    <a:prstClr val="white"/>
                  </a:solidFill>
                  <a:latin typeface="Calibri" panose="020F0502020204030204"/>
                </a:rPr>
                <a:t>ITF</a:t>
              </a:r>
            </a:p>
            <a:p>
              <a:pPr lvl="0" algn="ctr"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5</a:t>
              </a:r>
            </a:p>
          </p:txBody>
        </p:sp>
      </p:grpSp>
      <p:cxnSp>
        <p:nvCxnSpPr>
          <p:cNvPr id="139" name="Straight Connector 138"/>
          <p:cNvCxnSpPr>
            <a:cxnSpLocks/>
          </p:cNvCxnSpPr>
          <p:nvPr/>
        </p:nvCxnSpPr>
        <p:spPr>
          <a:xfrm flipV="1">
            <a:off x="183426" y="4202960"/>
            <a:ext cx="11746107" cy="68503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3" name="Group 162"/>
          <p:cNvGrpSpPr/>
          <p:nvPr/>
        </p:nvGrpSpPr>
        <p:grpSpPr>
          <a:xfrm>
            <a:off x="4664594" y="4297173"/>
            <a:ext cx="1929388" cy="2276475"/>
            <a:chOff x="1067352" y="2260745"/>
            <a:chExt cx="1929388" cy="2276475"/>
          </a:xfrm>
          <a:solidFill>
            <a:srgbClr val="324A66"/>
          </a:solidFill>
        </p:grpSpPr>
        <p:grpSp>
          <p:nvGrpSpPr>
            <p:cNvPr id="164" name="Group 163"/>
            <p:cNvGrpSpPr/>
            <p:nvPr/>
          </p:nvGrpSpPr>
          <p:grpSpPr>
            <a:xfrm>
              <a:off x="1067352" y="2260745"/>
              <a:ext cx="1929388" cy="2276475"/>
              <a:chOff x="1067352" y="2260745"/>
              <a:chExt cx="1929388" cy="2276475"/>
            </a:xfrm>
            <a:grpFill/>
          </p:grpSpPr>
          <p:grpSp>
            <p:nvGrpSpPr>
              <p:cNvPr id="168" name="Group 167"/>
              <p:cNvGrpSpPr/>
              <p:nvPr/>
            </p:nvGrpSpPr>
            <p:grpSpPr>
              <a:xfrm>
                <a:off x="1067352" y="2260745"/>
                <a:ext cx="1929388" cy="1816680"/>
                <a:chOff x="5909000" y="1548965"/>
                <a:chExt cx="1929388" cy="1816680"/>
              </a:xfrm>
              <a:grpFill/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5909000" y="1548965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18</a:t>
                  </a:r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6397625" y="1548965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19</a:t>
                  </a:r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6890706" y="1548965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20</a:t>
                  </a:r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7380612" y="1548965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21</a:t>
                  </a:r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5909000" y="2013095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22</a:t>
                  </a:r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6397625" y="2013095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23</a:t>
                  </a:r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6890706" y="2013095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24</a:t>
                  </a:r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7381188" y="2013095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25</a:t>
                  </a:r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5909000" y="2472890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26</a:t>
                  </a:r>
                </a:p>
              </p:txBody>
            </p:sp>
            <p:sp>
              <p:nvSpPr>
                <p:cNvPr id="179" name="Rectangle 178"/>
                <p:cNvSpPr/>
                <p:nvPr/>
              </p:nvSpPr>
              <p:spPr>
                <a:xfrm>
                  <a:off x="6397625" y="2472890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27</a:t>
                  </a:r>
                </a:p>
              </p:txBody>
            </p:sp>
            <p:sp>
              <p:nvSpPr>
                <p:cNvPr id="180" name="Rectangle 179"/>
                <p:cNvSpPr/>
                <p:nvPr/>
              </p:nvSpPr>
              <p:spPr>
                <a:xfrm>
                  <a:off x="6890706" y="2472890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28</a:t>
                  </a:r>
                </a:p>
              </p:txBody>
            </p:sp>
            <p:sp>
              <p:nvSpPr>
                <p:cNvPr id="181" name="Rectangle 180"/>
                <p:cNvSpPr/>
                <p:nvPr/>
              </p:nvSpPr>
              <p:spPr>
                <a:xfrm>
                  <a:off x="7380612" y="2472890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29</a:t>
                  </a:r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5909000" y="2937020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30</a:t>
                  </a:r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6397625" y="2937020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31</a:t>
                  </a:r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6890706" y="2937020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32</a:t>
                  </a:r>
                </a:p>
              </p:txBody>
            </p:sp>
            <p:sp>
              <p:nvSpPr>
                <p:cNvPr id="185" name="Rectangle 184"/>
                <p:cNvSpPr/>
                <p:nvPr/>
              </p:nvSpPr>
              <p:spPr>
                <a:xfrm>
                  <a:off x="7381188" y="2937020"/>
                  <a:ext cx="457200" cy="42862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FFC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 33</a:t>
                  </a:r>
                </a:p>
              </p:txBody>
            </p:sp>
          </p:grpSp>
          <p:sp>
            <p:nvSpPr>
              <p:cNvPr id="169" name="Rectangle 168"/>
              <p:cNvSpPr/>
              <p:nvPr/>
            </p:nvSpPr>
            <p:spPr>
              <a:xfrm>
                <a:off x="1067352" y="4108595"/>
                <a:ext cx="457200" cy="428625"/>
              </a:xfrm>
              <a:prstGeom prst="rect">
                <a:avLst/>
              </a:prstGeom>
              <a:grpFill/>
              <a:ln w="12700" cap="flat" cmpd="sng" algn="ctr">
                <a:solidFill>
                  <a:srgbClr val="FFC00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 34</a:t>
                </a:r>
              </a:p>
            </p:txBody>
          </p:sp>
        </p:grpSp>
        <p:sp>
          <p:nvSpPr>
            <p:cNvPr id="165" name="Rectangle 164"/>
            <p:cNvSpPr/>
            <p:nvPr/>
          </p:nvSpPr>
          <p:spPr>
            <a:xfrm>
              <a:off x="1555977" y="4108595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35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2049058" y="4108595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36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539540" y="4108595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37</a:t>
              </a: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6784580" y="4293075"/>
            <a:ext cx="945825" cy="896220"/>
            <a:chOff x="8625249" y="1548963"/>
            <a:chExt cx="945825" cy="89622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7" name="Rectangle 186"/>
            <p:cNvSpPr/>
            <p:nvPr/>
          </p:nvSpPr>
          <p:spPr>
            <a:xfrm>
              <a:off x="8625249" y="1548964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WC 1</a:t>
              </a: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9113874" y="1548963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WC 2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8625249" y="2016558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WC 3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9113874" y="2013095"/>
              <a:ext cx="457200" cy="428625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WC 4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77089" y="2974452"/>
            <a:ext cx="4728149" cy="1169782"/>
            <a:chOff x="9035069" y="5787230"/>
            <a:chExt cx="3415905" cy="600165"/>
          </a:xfrm>
        </p:grpSpPr>
        <p:sp>
          <p:nvSpPr>
            <p:cNvPr id="192" name="Rectangle 191"/>
            <p:cNvSpPr/>
            <p:nvPr/>
          </p:nvSpPr>
          <p:spPr>
            <a:xfrm>
              <a:off x="9169782" y="5873840"/>
              <a:ext cx="406561" cy="426945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kern="0" dirty="0">
                  <a:solidFill>
                    <a:prstClr val="white"/>
                  </a:solidFill>
                  <a:latin typeface="Calibri" panose="020F0502020204030204"/>
                </a:rPr>
                <a:t>ITF</a:t>
              </a: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kern="0" dirty="0">
                  <a:solidFill>
                    <a:prstClr val="white"/>
                  </a:solidFill>
                  <a:latin typeface="Calibri" panose="020F0502020204030204"/>
                </a:rPr>
                <a:t>x</a:t>
              </a: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658407" y="5873840"/>
              <a:ext cx="2792567" cy="473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Up to 5 main draw places reserved for players with ITF World Rankings</a:t>
              </a: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9035069" y="5787230"/>
              <a:ext cx="3415905" cy="600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064912" y="6313568"/>
            <a:ext cx="2743200" cy="365125"/>
          </a:xfrm>
        </p:spPr>
        <p:txBody>
          <a:bodyPr/>
          <a:lstStyle/>
          <a:p>
            <a:fld id="{569F1CE3-947D-4C25-9730-FFCE01B76444}" type="slidenum">
              <a:rPr lang="en-GB" smtClean="0"/>
              <a:t>9</a:t>
            </a:fld>
            <a:endParaRPr lang="en-GB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805847D2-D032-4C0B-8FB3-9C7E0C7F5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70" y="961896"/>
            <a:ext cx="1769702" cy="1001718"/>
          </a:xfrm>
          <a:prstGeom prst="rect">
            <a:avLst/>
          </a:prstGeom>
        </p:spPr>
      </p:pic>
      <p:sp>
        <p:nvSpPr>
          <p:cNvPr id="8" name="矢印: 右 7">
            <a:extLst>
              <a:ext uri="{FF2B5EF4-FFF2-40B4-BE49-F238E27FC236}">
                <a16:creationId xmlns:a16="http://schemas.microsoft.com/office/drawing/2014/main" xmlns="" id="{33E0D884-DE53-450D-A420-B8E2B08BB0EC}"/>
              </a:ext>
            </a:extLst>
          </p:cNvPr>
          <p:cNvSpPr/>
          <p:nvPr/>
        </p:nvSpPr>
        <p:spPr>
          <a:xfrm rot="15683150">
            <a:off x="7549263" y="2621118"/>
            <a:ext cx="726996" cy="361934"/>
          </a:xfrm>
          <a:prstGeom prst="rightArrow">
            <a:avLst>
              <a:gd name="adj1" fmla="val 49808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0" name="Group 2">
            <a:extLst>
              <a:ext uri="{FF2B5EF4-FFF2-40B4-BE49-F238E27FC236}">
                <a16:creationId xmlns:a16="http://schemas.microsoft.com/office/drawing/2014/main" xmlns="" id="{846A6D77-F6AC-4BF7-8BCE-D9B15FA3A342}"/>
              </a:ext>
            </a:extLst>
          </p:cNvPr>
          <p:cNvGrpSpPr/>
          <p:nvPr/>
        </p:nvGrpSpPr>
        <p:grpSpPr>
          <a:xfrm>
            <a:off x="6937720" y="5455991"/>
            <a:ext cx="4606350" cy="1001718"/>
            <a:chOff x="9348525" y="5787230"/>
            <a:chExt cx="2605890" cy="600165"/>
          </a:xfrm>
        </p:grpSpPr>
        <p:sp>
          <p:nvSpPr>
            <p:cNvPr id="81" name="Rectangle 191">
              <a:extLst>
                <a:ext uri="{FF2B5EF4-FFF2-40B4-BE49-F238E27FC236}">
                  <a16:creationId xmlns:a16="http://schemas.microsoft.com/office/drawing/2014/main" xmlns="" id="{A3D22692-3C8E-444C-9B97-ACBFF3C61749}"/>
                </a:ext>
              </a:extLst>
            </p:cNvPr>
            <p:cNvSpPr/>
            <p:nvPr/>
          </p:nvSpPr>
          <p:spPr>
            <a:xfrm>
              <a:off x="9420153" y="5873840"/>
              <a:ext cx="406561" cy="426945"/>
            </a:xfrm>
            <a:prstGeom prst="rect">
              <a:avLst/>
            </a:prstGeom>
            <a:solidFill>
              <a:srgbClr val="324A66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kern="0" noProof="0" dirty="0">
                  <a:solidFill>
                    <a:prstClr val="white"/>
                  </a:solidFill>
                  <a:latin typeface="Calibri" panose="020F0502020204030204"/>
                </a:rPr>
                <a:t>DA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kern="0" dirty="0">
                  <a:solidFill>
                    <a:prstClr val="white"/>
                  </a:solidFill>
                  <a:latin typeface="Calibri" panose="020F0502020204030204"/>
                </a:rPr>
                <a:t>x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0" name="TextBox 42">
              <a:extLst>
                <a:ext uri="{FF2B5EF4-FFF2-40B4-BE49-F238E27FC236}">
                  <a16:creationId xmlns:a16="http://schemas.microsoft.com/office/drawing/2014/main" xmlns="" id="{3E34BE0A-160A-46BF-87DB-8CD7F3A99998}"/>
                </a:ext>
              </a:extLst>
            </p:cNvPr>
            <p:cNvSpPr txBox="1"/>
            <p:nvPr/>
          </p:nvSpPr>
          <p:spPr>
            <a:xfrm>
              <a:off x="9837151" y="5873840"/>
              <a:ext cx="2117264" cy="38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ja-JP" b="1" dirty="0"/>
                <a:t>System of Merit</a:t>
              </a:r>
            </a:p>
            <a:p>
              <a:r>
                <a:rPr lang="en-GB" b="1" dirty="0"/>
                <a:t>ATP / WTA Ranking Order</a:t>
              </a:r>
            </a:p>
          </p:txBody>
        </p:sp>
        <p:sp>
          <p:nvSpPr>
            <p:cNvPr id="101" name="Rectangle 192">
              <a:extLst>
                <a:ext uri="{FF2B5EF4-FFF2-40B4-BE49-F238E27FC236}">
                  <a16:creationId xmlns:a16="http://schemas.microsoft.com/office/drawing/2014/main" xmlns="" id="{8E9B4D48-89DB-4C02-A643-E37240DE70BB}"/>
                </a:ext>
              </a:extLst>
            </p:cNvPr>
            <p:cNvSpPr/>
            <p:nvPr/>
          </p:nvSpPr>
          <p:spPr>
            <a:xfrm>
              <a:off x="9348525" y="5787230"/>
              <a:ext cx="2426265" cy="600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2" name="四角形: 角を丸くする 101">
            <a:extLst>
              <a:ext uri="{FF2B5EF4-FFF2-40B4-BE49-F238E27FC236}">
                <a16:creationId xmlns:a16="http://schemas.microsoft.com/office/drawing/2014/main" xmlns="" id="{70B5D071-15E2-4FFC-8BF2-17BE3343BD9D}"/>
              </a:ext>
            </a:extLst>
          </p:cNvPr>
          <p:cNvSpPr/>
          <p:nvPr/>
        </p:nvSpPr>
        <p:spPr>
          <a:xfrm>
            <a:off x="680231" y="1944702"/>
            <a:ext cx="3554981" cy="214339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3600" b="1" dirty="0">
                <a:solidFill>
                  <a:schemeClr val="tx1"/>
                </a:solidFill>
              </a:rPr>
              <a:t>$25K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103" name="Content Placeholder 4">
            <a:extLst>
              <a:ext uri="{FF2B5EF4-FFF2-40B4-BE49-F238E27FC236}">
                <a16:creationId xmlns:a16="http://schemas.microsoft.com/office/drawing/2014/main" xmlns="" id="{7A783C76-24C2-42AB-BC7F-449CCBE48384}"/>
              </a:ext>
            </a:extLst>
          </p:cNvPr>
          <p:cNvSpPr txBox="1">
            <a:spLocks/>
          </p:cNvSpPr>
          <p:nvPr/>
        </p:nvSpPr>
        <p:spPr>
          <a:xfrm>
            <a:off x="905511" y="2014407"/>
            <a:ext cx="2910152" cy="525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19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1088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03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/>
              <a:t>MAIN DRAW 32</a:t>
            </a:r>
          </a:p>
          <a:p>
            <a:pPr lvl="1" algn="ctr"/>
            <a:endParaRPr lang="en-GB" b="1" dirty="0"/>
          </a:p>
          <a:p>
            <a:pPr lvl="1" algn="ctr"/>
            <a:endParaRPr lang="en-GB" b="1" dirty="0"/>
          </a:p>
        </p:txBody>
      </p:sp>
      <p:sp>
        <p:nvSpPr>
          <p:cNvPr id="104" name="四角形: 角を丸くする 103">
            <a:extLst>
              <a:ext uri="{FF2B5EF4-FFF2-40B4-BE49-F238E27FC236}">
                <a16:creationId xmlns:a16="http://schemas.microsoft.com/office/drawing/2014/main" xmlns="" id="{4D213FCD-732B-40A9-9E42-9E19BA43795D}"/>
              </a:ext>
            </a:extLst>
          </p:cNvPr>
          <p:cNvSpPr/>
          <p:nvPr/>
        </p:nvSpPr>
        <p:spPr>
          <a:xfrm>
            <a:off x="1981134" y="2502839"/>
            <a:ext cx="1693860" cy="426945"/>
          </a:xfrm>
          <a:prstGeom prst="roundRect">
            <a:avLst/>
          </a:prstGeom>
          <a:solidFill>
            <a:srgbClr val="324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ATP Ranking</a:t>
            </a:r>
            <a:endParaRPr kumimoji="1" lang="ja-JP" altLang="en-US" b="1" dirty="0"/>
          </a:p>
        </p:txBody>
      </p:sp>
      <p:sp>
        <p:nvSpPr>
          <p:cNvPr id="105" name="四角形: 角を丸くする 104">
            <a:extLst>
              <a:ext uri="{FF2B5EF4-FFF2-40B4-BE49-F238E27FC236}">
                <a16:creationId xmlns:a16="http://schemas.microsoft.com/office/drawing/2014/main" xmlns="" id="{D41415D8-D6F1-49E9-9577-D93A3A0001C3}"/>
              </a:ext>
            </a:extLst>
          </p:cNvPr>
          <p:cNvSpPr/>
          <p:nvPr/>
        </p:nvSpPr>
        <p:spPr>
          <a:xfrm>
            <a:off x="1993868" y="3008516"/>
            <a:ext cx="1693860" cy="42694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WTA Ranking</a:t>
            </a:r>
            <a:endParaRPr kumimoji="1" lang="ja-JP" altLang="en-US" b="1" dirty="0"/>
          </a:p>
        </p:txBody>
      </p:sp>
      <p:sp>
        <p:nvSpPr>
          <p:cNvPr id="106" name="四角形: 角を丸くする 105">
            <a:extLst>
              <a:ext uri="{FF2B5EF4-FFF2-40B4-BE49-F238E27FC236}">
                <a16:creationId xmlns:a16="http://schemas.microsoft.com/office/drawing/2014/main" xmlns="" id="{3F39C265-9DC7-4EEF-807C-3E62F22FF3C5}"/>
              </a:ext>
            </a:extLst>
          </p:cNvPr>
          <p:cNvSpPr/>
          <p:nvPr/>
        </p:nvSpPr>
        <p:spPr>
          <a:xfrm>
            <a:off x="1981134" y="3526108"/>
            <a:ext cx="1693860" cy="42694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ITF Ranking</a:t>
            </a:r>
            <a:endParaRPr kumimoji="1" lang="ja-JP" altLang="en-US" b="1" dirty="0"/>
          </a:p>
        </p:txBody>
      </p:sp>
      <p:sp>
        <p:nvSpPr>
          <p:cNvPr id="110" name="四角形: 角を丸くする 109">
            <a:extLst>
              <a:ext uri="{FF2B5EF4-FFF2-40B4-BE49-F238E27FC236}">
                <a16:creationId xmlns:a16="http://schemas.microsoft.com/office/drawing/2014/main" xmlns="" id="{24C768DA-2E82-4745-8D4E-1B345E4FBE69}"/>
              </a:ext>
            </a:extLst>
          </p:cNvPr>
          <p:cNvSpPr/>
          <p:nvPr/>
        </p:nvSpPr>
        <p:spPr>
          <a:xfrm>
            <a:off x="619688" y="4415462"/>
            <a:ext cx="3554981" cy="214339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111" name="四角形: 角を丸くする 110">
            <a:extLst>
              <a:ext uri="{FF2B5EF4-FFF2-40B4-BE49-F238E27FC236}">
                <a16:creationId xmlns:a16="http://schemas.microsoft.com/office/drawing/2014/main" xmlns="" id="{7F850ADC-B4F5-41F8-B72B-A6A37D5E9A16}"/>
              </a:ext>
            </a:extLst>
          </p:cNvPr>
          <p:cNvSpPr/>
          <p:nvPr/>
        </p:nvSpPr>
        <p:spPr>
          <a:xfrm>
            <a:off x="1932278" y="4892577"/>
            <a:ext cx="1693860" cy="426945"/>
          </a:xfrm>
          <a:prstGeom prst="roundRect">
            <a:avLst/>
          </a:prstGeom>
          <a:solidFill>
            <a:srgbClr val="324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ATP Ranking</a:t>
            </a:r>
            <a:endParaRPr kumimoji="1" lang="ja-JP" altLang="en-US" b="1" dirty="0"/>
          </a:p>
        </p:txBody>
      </p:sp>
      <p:sp>
        <p:nvSpPr>
          <p:cNvPr id="112" name="四角形: 角を丸くする 111">
            <a:extLst>
              <a:ext uri="{FF2B5EF4-FFF2-40B4-BE49-F238E27FC236}">
                <a16:creationId xmlns:a16="http://schemas.microsoft.com/office/drawing/2014/main" xmlns="" id="{E3621AD3-A5B9-4B4E-B36D-A6D8BFC1EBA1}"/>
              </a:ext>
            </a:extLst>
          </p:cNvPr>
          <p:cNvSpPr/>
          <p:nvPr/>
        </p:nvSpPr>
        <p:spPr>
          <a:xfrm>
            <a:off x="1945012" y="5398254"/>
            <a:ext cx="1693860" cy="42694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WTA Ranking</a:t>
            </a:r>
            <a:endParaRPr kumimoji="1" lang="ja-JP" altLang="en-US" b="1" dirty="0"/>
          </a:p>
        </p:txBody>
      </p:sp>
      <p:sp>
        <p:nvSpPr>
          <p:cNvPr id="113" name="四角形: 角を丸くする 112">
            <a:extLst>
              <a:ext uri="{FF2B5EF4-FFF2-40B4-BE49-F238E27FC236}">
                <a16:creationId xmlns:a16="http://schemas.microsoft.com/office/drawing/2014/main" xmlns="" id="{574B4EE6-6760-4E20-BD44-4AE73D73806D}"/>
              </a:ext>
            </a:extLst>
          </p:cNvPr>
          <p:cNvSpPr/>
          <p:nvPr/>
        </p:nvSpPr>
        <p:spPr>
          <a:xfrm>
            <a:off x="1932278" y="5915846"/>
            <a:ext cx="1693860" cy="42694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ITF Ranking</a:t>
            </a:r>
            <a:endParaRPr kumimoji="1" lang="ja-JP" altLang="en-US" b="1" dirty="0"/>
          </a:p>
        </p:txBody>
      </p:sp>
      <p:pic>
        <p:nvPicPr>
          <p:cNvPr id="114" name="グラフィックス 113" descr="閉じる">
            <a:extLst>
              <a:ext uri="{FF2B5EF4-FFF2-40B4-BE49-F238E27FC236}">
                <a16:creationId xmlns:a16="http://schemas.microsoft.com/office/drawing/2014/main" xmlns="" id="{3398EFF9-7EC4-4592-8DF9-53CF9180D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03453" y="4866681"/>
            <a:ext cx="515573" cy="515573"/>
          </a:xfrm>
          <a:prstGeom prst="rect">
            <a:avLst/>
          </a:prstGeom>
        </p:spPr>
      </p:pic>
      <p:pic>
        <p:nvPicPr>
          <p:cNvPr id="115" name="グラフィックス 114" descr="閉じる">
            <a:extLst>
              <a:ext uri="{FF2B5EF4-FFF2-40B4-BE49-F238E27FC236}">
                <a16:creationId xmlns:a16="http://schemas.microsoft.com/office/drawing/2014/main" xmlns="" id="{7F827791-0C5D-4BDF-A829-E3BB795E4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12048" y="5332601"/>
            <a:ext cx="515573" cy="515573"/>
          </a:xfrm>
          <a:prstGeom prst="rect">
            <a:avLst/>
          </a:prstGeom>
        </p:spPr>
      </p:pic>
      <p:sp>
        <p:nvSpPr>
          <p:cNvPr id="117" name="Content Placeholder 4">
            <a:extLst>
              <a:ext uri="{FF2B5EF4-FFF2-40B4-BE49-F238E27FC236}">
                <a16:creationId xmlns:a16="http://schemas.microsoft.com/office/drawing/2014/main" xmlns="" id="{F86ECBD9-03DD-456B-A86B-36BBDBBC4134}"/>
              </a:ext>
            </a:extLst>
          </p:cNvPr>
          <p:cNvSpPr txBox="1">
            <a:spLocks/>
          </p:cNvSpPr>
          <p:nvPr/>
        </p:nvSpPr>
        <p:spPr>
          <a:xfrm>
            <a:off x="945348" y="4476400"/>
            <a:ext cx="2844163" cy="1001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19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1088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03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/>
              <a:t>QUALIFYING 24</a:t>
            </a:r>
          </a:p>
          <a:p>
            <a:pPr lvl="1" algn="ctr"/>
            <a:endParaRPr lang="en-GB" b="1" dirty="0"/>
          </a:p>
          <a:p>
            <a:pPr lvl="1" algn="ctr"/>
            <a:endParaRPr lang="en-GB" b="1" dirty="0"/>
          </a:p>
        </p:txBody>
      </p:sp>
      <p:pic>
        <p:nvPicPr>
          <p:cNvPr id="118" name="グラフィックス 117" descr="警告">
            <a:extLst>
              <a:ext uri="{FF2B5EF4-FFF2-40B4-BE49-F238E27FC236}">
                <a16:creationId xmlns:a16="http://schemas.microsoft.com/office/drawing/2014/main" xmlns="" id="{7C963B1A-A392-45DA-AA6C-C94337E504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693003" y="2431433"/>
            <a:ext cx="507315" cy="507315"/>
          </a:xfrm>
          <a:prstGeom prst="rect">
            <a:avLst/>
          </a:prstGeom>
        </p:spPr>
      </p:pic>
      <p:sp>
        <p:nvSpPr>
          <p:cNvPr id="14" name="フローチャート: 結合子 13">
            <a:extLst>
              <a:ext uri="{FF2B5EF4-FFF2-40B4-BE49-F238E27FC236}">
                <a16:creationId xmlns:a16="http://schemas.microsoft.com/office/drawing/2014/main" xmlns="" id="{08EB17FB-C6B7-4419-BCA0-28CB0C501DD8}"/>
              </a:ext>
            </a:extLst>
          </p:cNvPr>
          <p:cNvSpPr/>
          <p:nvPr/>
        </p:nvSpPr>
        <p:spPr>
          <a:xfrm>
            <a:off x="3754568" y="3034612"/>
            <a:ext cx="384934" cy="395376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ローチャート: 結合子 139">
            <a:extLst>
              <a:ext uri="{FF2B5EF4-FFF2-40B4-BE49-F238E27FC236}">
                <a16:creationId xmlns:a16="http://schemas.microsoft.com/office/drawing/2014/main" xmlns="" id="{F03E4664-83C1-4AE6-A57A-8650A1638071}"/>
              </a:ext>
            </a:extLst>
          </p:cNvPr>
          <p:cNvSpPr/>
          <p:nvPr/>
        </p:nvSpPr>
        <p:spPr>
          <a:xfrm>
            <a:off x="3754568" y="3541892"/>
            <a:ext cx="384934" cy="395376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ローチャート: 結合子 141">
            <a:extLst>
              <a:ext uri="{FF2B5EF4-FFF2-40B4-BE49-F238E27FC236}">
                <a16:creationId xmlns:a16="http://schemas.microsoft.com/office/drawing/2014/main" xmlns="" id="{1CEC6D84-4F55-4C86-BC8E-6D0ADA4C52AE}"/>
              </a:ext>
            </a:extLst>
          </p:cNvPr>
          <p:cNvSpPr/>
          <p:nvPr/>
        </p:nvSpPr>
        <p:spPr>
          <a:xfrm>
            <a:off x="3687728" y="5909838"/>
            <a:ext cx="384934" cy="395376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90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TF AGM Master">
  <a:themeElements>
    <a:clrScheme name="ITF AGM 2017 New">
      <a:dk1>
        <a:srgbClr val="404040"/>
      </a:dk1>
      <a:lt1>
        <a:sysClr val="window" lastClr="FFFFFF"/>
      </a:lt1>
      <a:dk2>
        <a:srgbClr val="0078C8"/>
      </a:dk2>
      <a:lt2>
        <a:srgbClr val="FFFFFF"/>
      </a:lt2>
      <a:accent1>
        <a:srgbClr val="0078C8"/>
      </a:accent1>
      <a:accent2>
        <a:srgbClr val="00A8DF"/>
      </a:accent2>
      <a:accent3>
        <a:srgbClr val="FFDD00"/>
      </a:accent3>
      <a:accent4>
        <a:srgbClr val="009C7B"/>
      </a:accent4>
      <a:accent5>
        <a:srgbClr val="DADADA"/>
      </a:accent5>
      <a:accent6>
        <a:srgbClr val="404040"/>
      </a:accent6>
      <a:hlink>
        <a:srgbClr val="C00000"/>
      </a:hlink>
      <a:folHlink>
        <a:srgbClr val="404040"/>
      </a:folHlink>
    </a:clrScheme>
    <a:fontScheme name="ITF AGM 2017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19163</TotalTime>
  <Words>981</Words>
  <Application>Microsoft Office PowerPoint</Application>
  <PresentationFormat>寬螢幕</PresentationFormat>
  <Paragraphs>476</Paragraphs>
  <Slides>11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Poppins</vt:lpstr>
      <vt:lpstr>Poppins Medium</vt:lpstr>
      <vt:lpstr>Arial</vt:lpstr>
      <vt:lpstr>Arial Black</vt:lpstr>
      <vt:lpstr>Calibri</vt:lpstr>
      <vt:lpstr>Century Gothic</vt:lpstr>
      <vt:lpstr>ITF AGM Master</vt:lpstr>
      <vt:lpstr>ITF WorldTennisTour </vt:lpstr>
      <vt:lpstr>MEN - Tour structure</vt:lpstr>
      <vt:lpstr>Ranking conversion/introduction (MEN)</vt:lpstr>
      <vt:lpstr>WOMEN - Tour structure</vt:lpstr>
      <vt:lpstr>Ranking conversion/introduction (WOMEN)</vt:lpstr>
      <vt:lpstr>Draw composition - Transition tour $15K (MEN/WOMEN)</vt:lpstr>
      <vt:lpstr>ITF Junior TOP 100 (Asian Boys)</vt:lpstr>
      <vt:lpstr>ITF Junior Top 100 (Asian Girls)</vt:lpstr>
      <vt:lpstr>Draw composition – Pro Circuit $25k (MEN/WOMEN)</vt:lpstr>
      <vt:lpstr>Draw composition – ATP Challengers (MEN)</vt:lpstr>
      <vt:lpstr>Draw composition – Pro Circuit $60k-$100k (WOMEN)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</dc:creator>
  <cp:lastModifiedBy>User</cp:lastModifiedBy>
  <cp:revision>394</cp:revision>
  <cp:lastPrinted>2018-07-19T10:54:21Z</cp:lastPrinted>
  <dcterms:created xsi:type="dcterms:W3CDTF">2017-03-18T06:52:55Z</dcterms:created>
  <dcterms:modified xsi:type="dcterms:W3CDTF">2018-12-12T07:18:01Z</dcterms:modified>
</cp:coreProperties>
</file>