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96" r:id="rId5"/>
    <p:sldId id="39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3" d="100"/>
          <a:sy n="93" d="100"/>
        </p:scale>
        <p:origin x="-588" y="-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9T17:54:34.548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E766-0919-9747-BBAF-919C512E4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Core Body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B81C66-E47A-F54C-90BC-E5DB7B4D0A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7991" y="1155727"/>
            <a:ext cx="2410869" cy="227842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54565A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0F73557-B735-724A-984E-FCD28286F3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7991" y="3523789"/>
            <a:ext cx="2410869" cy="227842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54565A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8F69940-D8E3-3341-A81A-BE8FD362A8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31561" y="1155727"/>
            <a:ext cx="2410869" cy="227842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54565A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707332A-171D-744A-8910-4D51A27300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31562" y="3523789"/>
            <a:ext cx="2410869" cy="227842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54565A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A77BC54-F8A5-2A47-BD01-B81DD89865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9570" y="223715"/>
            <a:ext cx="9238040" cy="74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4565A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8495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E766-0919-9747-BBAF-919C512E4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Core Body text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232FC29-85E3-5F46-96AB-DDC50045FCE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11818" y="1238372"/>
            <a:ext cx="4841875" cy="464661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54565A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0A538E9-96AC-BD43-8BBE-7DA4F42034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353" y="223715"/>
            <a:ext cx="10075221" cy="74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4565A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0456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0F6F8-2A53-AC4B-87C2-D3430584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69" y="1203325"/>
            <a:ext cx="5298831" cy="4646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Core Body Text</a:t>
            </a:r>
          </a:p>
        </p:txBody>
      </p:sp>
    </p:spTree>
    <p:extLst>
      <p:ext uri="{BB962C8B-B14F-4D97-AF65-F5344CB8AC3E}">
        <p14:creationId xmlns:p14="http://schemas.microsoft.com/office/powerpoint/2010/main" val="399273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54565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w+To+Register-4">
            <a:hlinkClick r:id="" action="ppaction://media"/>
            <a:extLst>
              <a:ext uri="{FF2B5EF4-FFF2-40B4-BE49-F238E27FC236}">
                <a16:creationId xmlns:a16="http://schemas.microsoft.com/office/drawing/2014/main" id="{0654C1C0-0FC8-4D4E-AAD8-44455602AD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8357" y="708364"/>
            <a:ext cx="7919280" cy="4621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95C807-594D-4942-8872-64B30911C355}"/>
              </a:ext>
            </a:extLst>
          </p:cNvPr>
          <p:cNvSpPr txBox="1"/>
          <p:nvPr/>
        </p:nvSpPr>
        <p:spPr>
          <a:xfrm>
            <a:off x="8428948" y="2767155"/>
            <a:ext cx="34192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to register…</a:t>
            </a:r>
          </a:p>
          <a:p>
            <a:pPr algn="ctr"/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Video (ENG)</a:t>
            </a:r>
          </a:p>
          <a:p>
            <a:pPr algn="ctr"/>
            <a:r>
              <a:rPr lang="zh-TW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如何搜註冊</a:t>
            </a:r>
            <a:r>
              <a:rPr lang="en-US" altLang="zh-TW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ITF</a:t>
            </a:r>
            <a:r>
              <a:rPr lang="zh-TW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線上學院</a:t>
            </a:r>
            <a:r>
              <a:rPr lang="en-US" altLang="zh-TW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英文版影片</a:t>
            </a:r>
            <a:r>
              <a:rPr lang="en-US" altLang="zh-TW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0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0D0715-0137-47EE-B8F1-415577C0D30C}"/>
              </a:ext>
            </a:extLst>
          </p:cNvPr>
          <p:cNvSpPr/>
          <p:nvPr/>
        </p:nvSpPr>
        <p:spPr>
          <a:xfrm>
            <a:off x="2006480" y="115667"/>
            <a:ext cx="3854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Upon arriving at itf-academy.com you will be presented the ITF landing page.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Click Login ¦ Register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C88CB-706F-4823-9D51-02DE9A5D3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81" y="819059"/>
            <a:ext cx="3854179" cy="7887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F64DE2-C1D6-4654-8360-86AE7B8EBB39}"/>
              </a:ext>
            </a:extLst>
          </p:cNvPr>
          <p:cNvSpPr/>
          <p:nvPr/>
        </p:nvSpPr>
        <p:spPr>
          <a:xfrm>
            <a:off x="2006481" y="1802442"/>
            <a:ext cx="3854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Click 'No account? Register here'.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Complete the details on the form taking care to complete the details where a red asterisk is present (*=Mandatory)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87F0CE-9E5F-4A8A-858E-942CAEFB7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481" y="2828049"/>
            <a:ext cx="3854179" cy="18798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FDC84D-CC1A-486D-A0C2-095C410D5A89}"/>
              </a:ext>
            </a:extLst>
          </p:cNvPr>
          <p:cNvSpPr/>
          <p:nvPr/>
        </p:nvSpPr>
        <p:spPr>
          <a:xfrm>
            <a:off x="2006482" y="4755301"/>
            <a:ext cx="3854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Caution! Your password must contain:</a:t>
            </a:r>
          </a:p>
          <a:p>
            <a:r>
              <a:rPr lang="en-GB" sz="1200" dirty="0"/>
              <a:t>  -  At least 6 characters</a:t>
            </a:r>
          </a:p>
          <a:p>
            <a:r>
              <a:rPr lang="en-GB" sz="1200" dirty="0"/>
              <a:t>  -  At least one special character !@$%^&amp;*()_{}</a:t>
            </a:r>
          </a:p>
          <a:p>
            <a:r>
              <a:rPr lang="en-GB" sz="1200" dirty="0"/>
              <a:t>  -  At least one number (0-9)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Click 'Finish'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You will then be sent an email to verify your email. Please check your junk/spam folder if you don't receive this in your inbox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Click the link to verify your email address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You can now proceed to log 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0B6AE-84D0-438B-B581-E567300CA00D}"/>
              </a:ext>
            </a:extLst>
          </p:cNvPr>
          <p:cNvSpPr txBox="1"/>
          <p:nvPr/>
        </p:nvSpPr>
        <p:spPr>
          <a:xfrm>
            <a:off x="1062466" y="114171"/>
            <a:ext cx="103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926E"/>
                </a:solidFill>
              </a:rPr>
              <a:t>Step - 1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DBAA96-D5CD-46CA-97AF-FF5A028C5B57}"/>
              </a:ext>
            </a:extLst>
          </p:cNvPr>
          <p:cNvSpPr txBox="1"/>
          <p:nvPr/>
        </p:nvSpPr>
        <p:spPr>
          <a:xfrm>
            <a:off x="1062467" y="1802442"/>
            <a:ext cx="103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926E"/>
                </a:solidFill>
              </a:rPr>
              <a:t>Step - 2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4995C-C797-4EDB-A15E-D47FA4860F16}"/>
              </a:ext>
            </a:extLst>
          </p:cNvPr>
          <p:cNvSpPr txBox="1"/>
          <p:nvPr/>
        </p:nvSpPr>
        <p:spPr>
          <a:xfrm>
            <a:off x="1062467" y="4755301"/>
            <a:ext cx="105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926E"/>
                </a:solidFill>
              </a:rPr>
              <a:t>Step - 3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1AAB084-B143-45C2-BA62-331DA8254509}"/>
              </a:ext>
            </a:extLst>
          </p:cNvPr>
          <p:cNvSpPr txBox="1"/>
          <p:nvPr/>
        </p:nvSpPr>
        <p:spPr>
          <a:xfrm>
            <a:off x="5860659" y="393767"/>
            <a:ext cx="465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當你輸入</a:t>
            </a:r>
            <a:r>
              <a:rPr lang="en-US" altLang="zh-TW" dirty="0"/>
              <a:t>itf-academy.com</a:t>
            </a:r>
            <a:r>
              <a:rPr lang="zh-TW" altLang="en-US" dirty="0"/>
              <a:t>後，頁面將會跳</a:t>
            </a:r>
            <a:endParaRPr lang="en-US" altLang="zh-TW" dirty="0"/>
          </a:p>
          <a:p>
            <a:r>
              <a:rPr lang="zh-TW" altLang="en-US" dirty="0"/>
              <a:t>轉到</a:t>
            </a:r>
            <a:r>
              <a:rPr lang="en-US" altLang="zh-TW" dirty="0"/>
              <a:t>ITF</a:t>
            </a:r>
            <a:r>
              <a:rPr lang="zh-TW" altLang="en-US" dirty="0"/>
              <a:t> </a:t>
            </a:r>
            <a:r>
              <a:rPr lang="en-US" altLang="zh-TW" dirty="0"/>
              <a:t>Academic</a:t>
            </a:r>
            <a:r>
              <a:rPr lang="zh-TW" altLang="en-US" dirty="0"/>
              <a:t>線上學院的首頁，如果沒有</a:t>
            </a:r>
            <a:endParaRPr lang="en-US" altLang="zh-TW" dirty="0"/>
          </a:p>
          <a:p>
            <a:r>
              <a:rPr lang="zh-TW" altLang="en-US" dirty="0"/>
              <a:t>註冊帳號的話，請點</a:t>
            </a:r>
            <a:r>
              <a:rPr lang="en-US" altLang="zh-TW" dirty="0"/>
              <a:t>Register</a:t>
            </a:r>
            <a:r>
              <a:rPr lang="zh-TW" altLang="en-US" dirty="0"/>
              <a:t>註冊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94B570C-856E-4D72-924E-F16D04637396}"/>
              </a:ext>
            </a:extLst>
          </p:cNvPr>
          <p:cNvSpPr txBox="1"/>
          <p:nvPr/>
        </p:nvSpPr>
        <p:spPr>
          <a:xfrm>
            <a:off x="5981970" y="1802442"/>
            <a:ext cx="5147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點擊</a:t>
            </a:r>
            <a:r>
              <a:rPr lang="en-US" altLang="zh-TW" dirty="0"/>
              <a:t>’No account ? Register here’</a:t>
            </a:r>
            <a:br>
              <a:rPr lang="en-US" altLang="zh-TW" dirty="0"/>
            </a:br>
            <a:r>
              <a:rPr lang="zh-TW" altLang="en-US" dirty="0"/>
              <a:t>有*部分為必填項目，未填齊全或是填寫錯誤的話</a:t>
            </a:r>
            <a:endParaRPr lang="en-US" altLang="zh-TW" dirty="0"/>
          </a:p>
          <a:p>
            <a:r>
              <a:rPr lang="zh-TW" altLang="en-US" dirty="0"/>
              <a:t>，表格會出現紅色，請補正資料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F8BC081-6871-4B0E-9BB0-953739079811}"/>
              </a:ext>
            </a:extLst>
          </p:cNvPr>
          <p:cNvSpPr txBox="1"/>
          <p:nvPr/>
        </p:nvSpPr>
        <p:spPr>
          <a:xfrm>
            <a:off x="6418907" y="3992578"/>
            <a:ext cx="45400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請注意</a:t>
            </a:r>
            <a:r>
              <a:rPr lang="en-US" altLang="zh-TW" dirty="0"/>
              <a:t>!</a:t>
            </a:r>
            <a:r>
              <a:rPr lang="zh-TW" altLang="en-US" dirty="0"/>
              <a:t>你的密碼須包含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至少</a:t>
            </a:r>
            <a:r>
              <a:rPr lang="en-US" altLang="zh-TW" dirty="0"/>
              <a:t>6</a:t>
            </a:r>
            <a:r>
              <a:rPr lang="zh-TW" altLang="en-US" dirty="0"/>
              <a:t>位數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至少要有</a:t>
            </a:r>
            <a:r>
              <a:rPr lang="en-US" altLang="zh-TW" dirty="0"/>
              <a:t>1</a:t>
            </a:r>
            <a:r>
              <a:rPr lang="zh-TW" altLang="en-US" dirty="0"/>
              <a:t>個特殊符號，如</a:t>
            </a:r>
            <a:r>
              <a:rPr lang="en-US" altLang="zh-TW" dirty="0"/>
              <a:t>!@$%^&amp;</a:t>
            </a:r>
            <a:r>
              <a:rPr lang="zh-TW" altLang="en-US" dirty="0"/>
              <a:t>*</a:t>
            </a:r>
            <a:r>
              <a:rPr lang="en-US" altLang="zh-TW" dirty="0"/>
              <a:t>()_{}</a:t>
            </a:r>
          </a:p>
          <a:p>
            <a:pPr marL="342900" indent="-342900">
              <a:buAutoNum type="arabicPeriod"/>
            </a:pPr>
            <a:r>
              <a:rPr lang="zh-TW" altLang="en-US" dirty="0"/>
              <a:t>至少要有</a:t>
            </a:r>
            <a:r>
              <a:rPr lang="en-US" altLang="zh-TW" dirty="0"/>
              <a:t>1</a:t>
            </a:r>
            <a:r>
              <a:rPr lang="zh-TW" altLang="en-US" dirty="0"/>
              <a:t>個數字</a:t>
            </a:r>
            <a:endParaRPr lang="en-US" altLang="zh-TW" dirty="0"/>
          </a:p>
          <a:p>
            <a:r>
              <a:rPr lang="zh-TW" altLang="en-US" dirty="0"/>
              <a:t>都符合以上條件後，請點選</a:t>
            </a:r>
            <a:r>
              <a:rPr lang="en-US" altLang="zh-TW" dirty="0"/>
              <a:t>Finish </a:t>
            </a:r>
            <a:r>
              <a:rPr lang="zh-TW" altLang="en-US" dirty="0"/>
              <a:t>完成</a:t>
            </a:r>
            <a:endParaRPr lang="en-US" altLang="zh-TW" dirty="0"/>
          </a:p>
          <a:p>
            <a:r>
              <a:rPr lang="zh-TW" altLang="en-US" dirty="0"/>
              <a:t>你的電子信箱將會收到一封確認信。</a:t>
            </a:r>
            <a:endParaRPr lang="en-US" altLang="zh-TW" dirty="0"/>
          </a:p>
          <a:p>
            <a:r>
              <a:rPr lang="zh-TW" altLang="en-US" dirty="0"/>
              <a:t>如未收到，有可能是在垃圾信件夾中</a:t>
            </a:r>
            <a:endParaRPr lang="en-US" altLang="zh-TW" dirty="0"/>
          </a:p>
          <a:p>
            <a:r>
              <a:rPr lang="zh-TW" altLang="en-US" dirty="0"/>
              <a:t>接下來點選網站連結就能完成認證囉 </a:t>
            </a:r>
            <a:endParaRPr lang="en-US" altLang="zh-TW" dirty="0"/>
          </a:p>
          <a:p>
            <a:r>
              <a:rPr lang="zh-TW" altLang="en-US" dirty="0"/>
              <a:t>恭喜你</a:t>
            </a:r>
            <a:r>
              <a:rPr lang="en-US" altLang="zh-TW" dirty="0"/>
              <a:t>!</a:t>
            </a:r>
            <a:r>
              <a:rPr lang="zh-TW" altLang="en-US" dirty="0"/>
              <a:t>現在可以登入你的系統了</a:t>
            </a:r>
            <a:r>
              <a:rPr lang="en-US" altLang="zh-TW" dirty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3239618"/>
      </p:ext>
    </p:extLst>
  </p:cSld>
  <p:clrMapOvr>
    <a:masterClrMapping/>
  </p:clrMapOvr>
</p:sld>
</file>

<file path=ppt/theme/theme1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F_Master_Deck" id="{441F00B8-6F3C-584C-BF66-957EF9376BC9}" vid="{829E70E4-8279-C34A-A00E-D8F6F0D5F51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48C2E17DF7B1428E5820495600C5BB" ma:contentTypeVersion="12" ma:contentTypeDescription="Create a new document." ma:contentTypeScope="" ma:versionID="f70728cad06aa8303ad6c264c9a3a51d">
  <xsd:schema xmlns:xsd="http://www.w3.org/2001/XMLSchema" xmlns:xs="http://www.w3.org/2001/XMLSchema" xmlns:p="http://schemas.microsoft.com/office/2006/metadata/properties" xmlns:ns2="b3240f99-d2e9-4f32-9fc9-b9bc16376559" xmlns:ns3="972a198e-ac10-482e-bded-5ee84ea3039a" targetNamespace="http://schemas.microsoft.com/office/2006/metadata/properties" ma:root="true" ma:fieldsID="de9c89fa1148ff2011d24fc2fadab4d9" ns2:_="" ns3:_="">
    <xsd:import namespace="b3240f99-d2e9-4f32-9fc9-b9bc16376559"/>
    <xsd:import namespace="972a198e-ac10-482e-bded-5ee84ea303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40f99-d2e9-4f32-9fc9-b9bc16376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a198e-ac10-482e-bded-5ee84ea303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604B3C-27C8-44E8-A007-FC0C1E64A7BC}">
  <ds:schemaRefs>
    <ds:schemaRef ds:uri="972a198e-ac10-482e-bded-5ee84ea3039a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b3240f99-d2e9-4f32-9fc9-b9bc16376559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33C6EF0-2890-4E6C-91A8-DF6D986D83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240f99-d2e9-4f32-9fc9-b9bc16376559"/>
    <ds:schemaRef ds:uri="972a198e-ac10-482e-bded-5ee84ea303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D9A5CC-836B-4A11-95F6-8360AB491C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296</Words>
  <Application>Microsoft Office PowerPoint</Application>
  <PresentationFormat>寬螢幕</PresentationFormat>
  <Paragraphs>32</Paragraphs>
  <Slides>2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Lato</vt:lpstr>
      <vt:lpstr>Arial</vt:lpstr>
      <vt:lpstr>Calibri</vt:lpstr>
      <vt:lpstr>Century Gothic</vt:lpstr>
      <vt:lpstr>24_Office Theme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Riaan Kruger</dc:creator>
  <cp:lastModifiedBy>Admin</cp:lastModifiedBy>
  <cp:revision>6</cp:revision>
  <dcterms:created xsi:type="dcterms:W3CDTF">2020-03-25T12:03:14Z</dcterms:created>
  <dcterms:modified xsi:type="dcterms:W3CDTF">2020-04-30T07:59:45Z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0x0101000048C2E17DF7B1428E5820495600C5BB</vt:lpwstr>
  </property>
</Properties>
</file>